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0_2C60DA38.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Lst>
  <p:sldSz cx="23399750" cy="323992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04" userDrawn="1">
          <p15:clr>
            <a:srgbClr val="A4A3A4"/>
          </p15:clr>
        </p15:guide>
        <p15:guide id="2" pos="737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Yaza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2C2E"/>
    <a:srgbClr val="5E0E10"/>
    <a:srgbClr val="871417"/>
    <a:srgbClr val="D51C21"/>
    <a:srgbClr val="991B1B"/>
    <a:srgbClr val="D5D5D5"/>
    <a:srgbClr val="B2B4B3"/>
    <a:srgbClr val="C00000"/>
    <a:srgbClr val="D23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Orta Stil 4 - Vurgu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21" autoAdjust="0"/>
    <p:restoredTop sz="94601" autoAdjust="0"/>
  </p:normalViewPr>
  <p:slideViewPr>
    <p:cSldViewPr snapToGrid="0" snapToObjects="1">
      <p:cViewPr>
        <p:scale>
          <a:sx n="25" d="100"/>
          <a:sy n="25" d="100"/>
        </p:scale>
        <p:origin x="1604" y="-4"/>
      </p:cViewPr>
      <p:guideLst>
        <p:guide orient="horz" pos="10204"/>
        <p:guide pos="737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8/10/relationships/authors" Targe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omments/modernComment_100_2C60DA38.xml><?xml version="1.0" encoding="utf-8"?>
<p188:cmLst xmlns:a="http://schemas.openxmlformats.org/drawingml/2006/main" xmlns:r="http://schemas.openxmlformats.org/officeDocument/2006/relationships" xmlns:p188="http://schemas.microsoft.com/office/powerpoint/2018/8/main">
  <p188:cm id="{3FD1BF02-D734-4A38-8091-4767FAE5B8FA}" authorId="{00000000-0000-0000-0000-000000000000}" created="2024-10-04T11:52:23.635">
    <ac:deMkLst xmlns:ac="http://schemas.microsoft.com/office/drawing/2013/main/command">
      <pc:docMk xmlns:pc="http://schemas.microsoft.com/office/powerpoint/2013/main/command"/>
      <pc:sldMk xmlns:pc="http://schemas.microsoft.com/office/powerpoint/2013/main/command" cId="744544824" sldId="256"/>
      <ac:spMk id="2" creationId="{00000000-0000-0000-0000-000000000000}"/>
    </ac:deMkLst>
    <p188:txBody>
      <a:bodyPr/>
      <a:lstStyle/>
      <a:p>
        <a:r>
          <a:rPr lang="tr-TR"/>
          <a:t>Calibri Bold, 36 pt
------------------
LÜTFEN YAZI TİPİ VE PUNTOSUNU DEĞİŞTİRMEYİNİZ.</a:t>
        </a:r>
      </a:p>
    </p188:txBody>
    <p188:extLst>
      <p:ext xmlns:p="http://schemas.openxmlformats.org/presentationml/2006/main" uri="{5BB2D875-25FF-4072-B9AC-8F64D62656EB}">
        <p228:taskDetails xmlns:p228="http://schemas.microsoft.com/office/powerpoint/2022/08/main">
          <p228:history/>
        </p228:taskDetails>
      </p:ext>
    </p188:extLst>
  </p188:cm>
  <p188:cm id="{D7E7ED1F-EBEE-4118-B65D-CA84367178CA}" authorId="{00000000-0000-0000-0000-000000000000}" created="2024-10-04T11:53:05.191">
    <ac:deMkLst xmlns:ac="http://schemas.microsoft.com/office/drawing/2013/main/command">
      <pc:docMk xmlns:pc="http://schemas.microsoft.com/office/powerpoint/2013/main/command"/>
      <pc:sldMk xmlns:pc="http://schemas.microsoft.com/office/powerpoint/2013/main/command" cId="744544824" sldId="256"/>
      <ac:graphicFrameMk id="19" creationId="{9E242C41-B02C-48BF-A49D-4AE00D6B8049}"/>
    </ac:deMkLst>
    <p188:txBody>
      <a:bodyPr/>
      <a:lstStyle/>
      <a:p>
        <a:r>
          <a:rPr lang="tr-TR"/>
          <a:t>Calibri, 28 pt
------------------
LÜTFEN YAZI TİPİ VE PUNTOSUNU DEĞİŞTİRMEYİNİZ.</a:t>
        </a:r>
      </a:p>
    </p188:txBody>
    <p188:extLst>
      <p:ext xmlns:p="http://schemas.openxmlformats.org/presentationml/2006/main" uri="{5BB2D875-25FF-4072-B9AC-8F64D62656EB}">
        <p228:taskDetails xmlns:p228="http://schemas.microsoft.com/office/powerpoint/2022/08/main">
          <p228:history/>
        </p228:taskDetails>
      </p:ext>
    </p188:extLst>
  </p188:cm>
  <p188:cm id="{8EECE2C0-BE97-42F8-B990-EDB037532E2A}" authorId="{00000000-0000-0000-0000-000000000000}" created="2024-10-04T11:53:56.528">
    <ac:deMkLst xmlns:ac="http://schemas.microsoft.com/office/drawing/2013/main/command">
      <pc:docMk xmlns:pc="http://schemas.microsoft.com/office/powerpoint/2013/main/command"/>
      <pc:sldMk xmlns:pc="http://schemas.microsoft.com/office/powerpoint/2013/main/command" cId="744544824" sldId="256"/>
      <ac:graphicFrameMk id="23" creationId="{9E242C41-B02C-48BF-A49D-4AE00D6B8049}"/>
    </ac:deMkLst>
    <p188:txBody>
      <a:bodyPr/>
      <a:lstStyle/>
      <a:p>
        <a:r>
          <a:rPr lang="tr-TR"/>
          <a:t>Calibri, 31 pt
------------------
LÜTFEN YAZI TİPİ VE PUNTOSUNU DEĞİŞTİRMEYİNİZ.</a:t>
        </a:r>
      </a:p>
    </p188:txBody>
    <p188:extLst>
      <p:ext xmlns:p="http://schemas.openxmlformats.org/presentationml/2006/main" uri="{5BB2D875-25FF-4072-B9AC-8F64D62656EB}">
        <p228:taskDetails xmlns:p228="http://schemas.microsoft.com/office/powerpoint/2022/08/main">
          <p228:history/>
        </p228:taskDetails>
      </p:ext>
    </p188:extLst>
  </p188:cm>
  <p188:cm id="{E5948FFA-C582-4DA5-8624-A8A976A97367}" authorId="{00000000-0000-0000-0000-000000000000}" created="2024-10-04T11:54:15.609">
    <ac:deMkLst xmlns:ac="http://schemas.microsoft.com/office/drawing/2013/main/command">
      <pc:docMk xmlns:pc="http://schemas.microsoft.com/office/powerpoint/2013/main/command"/>
      <pc:sldMk xmlns:pc="http://schemas.microsoft.com/office/powerpoint/2013/main/command" cId="744544824" sldId="256"/>
      <ac:graphicFrameMk id="24" creationId="{9E242C41-B02C-48BF-A49D-4AE00D6B8049}"/>
    </ac:deMkLst>
    <p188:txBody>
      <a:bodyPr/>
      <a:lstStyle/>
      <a:p>
        <a:r>
          <a:rPr lang="tr-TR"/>
          <a:t>Calibri, 31 pt
------------------
LÜTFEN YAZI TİPİ VE PUNTOSUNU DEĞİŞTİRMEYİNİZ.</a:t>
        </a:r>
      </a:p>
    </p188:txBody>
    <p188:extLst>
      <p:ext xmlns:p="http://schemas.openxmlformats.org/presentationml/2006/main" uri="{5BB2D875-25FF-4072-B9AC-8F64D62656EB}">
        <p228:taskDetails xmlns:p228="http://schemas.microsoft.com/office/powerpoint/2022/08/main">
          <p228:history/>
        </p228:taskDetails>
      </p:ext>
    </p188:extLst>
  </p188:cm>
  <p188:cm id="{B6615C1D-A635-4E44-8912-D1F6823CCFB6}" authorId="{00000000-0000-0000-0000-000000000000}" created="2024-10-04T11:54:34.676">
    <ac:deMkLst xmlns:ac="http://schemas.microsoft.com/office/drawing/2013/main/command">
      <pc:docMk xmlns:pc="http://schemas.microsoft.com/office/powerpoint/2013/main/command"/>
      <pc:sldMk xmlns:pc="http://schemas.microsoft.com/office/powerpoint/2013/main/command" cId="744544824" sldId="256"/>
      <ac:graphicFrameMk id="21" creationId="{9E242C41-B02C-48BF-A49D-4AE00D6B8049}"/>
    </ac:deMkLst>
    <p188:txBody>
      <a:bodyPr/>
      <a:lstStyle/>
      <a:p>
        <a:r>
          <a:rPr lang="tr-TR"/>
          <a:t>Calibri, 31 pt
------------------
LÜTFEN YAZI TİPİ VE PUNTOSUNU DEĞİŞTİRMEYİNİZ.</a:t>
        </a:r>
      </a:p>
    </p188:txBody>
    <p188:extLst>
      <p:ext xmlns:p="http://schemas.openxmlformats.org/presentationml/2006/main" uri="{5BB2D875-25FF-4072-B9AC-8F64D62656EB}">
        <p228:taskDetails xmlns:p228="http://schemas.microsoft.com/office/powerpoint/2022/08/main">
          <p228:history/>
        </p228:taskDetails>
      </p:ext>
    </p188:extLst>
  </p188:cm>
  <p188:cm id="{023F413C-9CAB-4331-898E-F3F3D24A01B3}" authorId="{00000000-0000-0000-0000-000000000000}" created="2024-10-04T12:19:02.105">
    <ac:deMkLst xmlns:ac="http://schemas.microsoft.com/office/drawing/2013/main/command">
      <pc:docMk xmlns:pc="http://schemas.microsoft.com/office/powerpoint/2013/main/command"/>
      <pc:sldMk xmlns:pc="http://schemas.microsoft.com/office/powerpoint/2013/main/command" cId="744544824" sldId="256"/>
      <ac:picMk id="8" creationId="{065E366B-8B30-C6AB-CF71-24787DBE5BD4}"/>
    </ac:deMkLst>
    <p188:txBody>
      <a:bodyPr/>
      <a:lstStyle/>
      <a:p>
        <a:r>
          <a:rPr lang="tr-TR"/>
          <a:t>Sağ tıklayıp “Resmi Değiştir” diyerek fotoğrafınızı ekleyebilirsiniz.</a:t>
        </a:r>
      </a:p>
    </p188:txBody>
    <p188:extLst>
      <p:ext xmlns:p="http://schemas.openxmlformats.org/presentationml/2006/main" uri="{5BB2D875-25FF-4072-B9AC-8F64D62656EB}">
        <p228:taskDetails xmlns:p228="http://schemas.microsoft.com/office/powerpoint/2022/08/main">
          <p228:history/>
        </p228:taskDetails>
      </p:ext>
    </p188:extLst>
  </p188:cm>
  <p188:cm id="{296F8D30-A7F6-4151-A7D7-B12FDFB2EAAE}" authorId="{00000000-0000-0000-0000-000000000000}" created="2024-10-04T12:19:19.217">
    <ac:deMkLst xmlns:ac="http://schemas.microsoft.com/office/drawing/2013/main/command">
      <pc:docMk xmlns:pc="http://schemas.microsoft.com/office/powerpoint/2013/main/command"/>
      <pc:sldMk xmlns:pc="http://schemas.microsoft.com/office/powerpoint/2013/main/command" cId="744544824" sldId="256"/>
      <ac:picMk id="22" creationId="{5B6114B8-6D5B-11CE-A5DD-796A0D1AB6DF}"/>
    </ac:deMkLst>
    <p188:txBody>
      <a:bodyPr/>
      <a:lstStyle/>
      <a:p>
        <a:r>
          <a:rPr lang="tr-TR"/>
          <a:t>Sağ tıklayıp “Resmi Değiştir” diyerek fotoğrafınızı ekleyebilirsiniz.</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754981" y="5302386"/>
            <a:ext cx="19889788" cy="11279752"/>
          </a:xfrm>
        </p:spPr>
        <p:txBody>
          <a:bodyPr anchor="b"/>
          <a:lstStyle>
            <a:lvl1pPr algn="ctr">
              <a:defRPr sz="15354"/>
            </a:lvl1pPr>
          </a:lstStyle>
          <a:p>
            <a:r>
              <a:rPr lang="tr-TR"/>
              <a:t>Asıl başlık stilini düzenlemek için tıklayın</a:t>
            </a:r>
            <a:endParaRPr lang="en-US" dirty="0"/>
          </a:p>
        </p:txBody>
      </p:sp>
      <p:sp>
        <p:nvSpPr>
          <p:cNvPr id="3" name="Subtitle 2"/>
          <p:cNvSpPr>
            <a:spLocks noGrp="1"/>
          </p:cNvSpPr>
          <p:nvPr>
            <p:ph type="subTitle" idx="1"/>
          </p:nvPr>
        </p:nvSpPr>
        <p:spPr>
          <a:xfrm>
            <a:off x="2924969" y="17017128"/>
            <a:ext cx="17549813" cy="7822326"/>
          </a:xfrm>
        </p:spPr>
        <p:txBody>
          <a:bodyPr/>
          <a:lstStyle>
            <a:lvl1pPr marL="0" indent="0" algn="ctr">
              <a:buNone/>
              <a:defRPr sz="6142"/>
            </a:lvl1pPr>
            <a:lvl2pPr marL="1169975" indent="0" algn="ctr">
              <a:buNone/>
              <a:defRPr sz="5118"/>
            </a:lvl2pPr>
            <a:lvl3pPr marL="2339950" indent="0" algn="ctr">
              <a:buNone/>
              <a:defRPr sz="4606"/>
            </a:lvl3pPr>
            <a:lvl4pPr marL="3509924" indent="0" algn="ctr">
              <a:buNone/>
              <a:defRPr sz="4094"/>
            </a:lvl4pPr>
            <a:lvl5pPr marL="4679899" indent="0" algn="ctr">
              <a:buNone/>
              <a:defRPr sz="4094"/>
            </a:lvl5pPr>
            <a:lvl6pPr marL="5849874" indent="0" algn="ctr">
              <a:buNone/>
              <a:defRPr sz="4094"/>
            </a:lvl6pPr>
            <a:lvl7pPr marL="7019849" indent="0" algn="ctr">
              <a:buNone/>
              <a:defRPr sz="4094"/>
            </a:lvl7pPr>
            <a:lvl8pPr marL="8189824" indent="0" algn="ctr">
              <a:buNone/>
              <a:defRPr sz="4094"/>
            </a:lvl8pPr>
            <a:lvl9pPr marL="9359798" indent="0" algn="ctr">
              <a:buNone/>
              <a:defRPr sz="4094"/>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2587139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596694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745447" y="1724962"/>
            <a:ext cx="5045571" cy="27456899"/>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608734" y="1724962"/>
            <a:ext cx="14844216" cy="2745689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2569119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2052182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596547" y="8077332"/>
            <a:ext cx="20182284" cy="13477201"/>
          </a:xfrm>
        </p:spPr>
        <p:txBody>
          <a:bodyPr anchor="b"/>
          <a:lstStyle>
            <a:lvl1pPr>
              <a:defRPr sz="15354"/>
            </a:lvl1pPr>
          </a:lstStyle>
          <a:p>
            <a:r>
              <a:rPr lang="tr-TR"/>
              <a:t>Asıl başlık stilini düzenlemek için tıklayın</a:t>
            </a:r>
            <a:endParaRPr lang="en-US" dirty="0"/>
          </a:p>
        </p:txBody>
      </p:sp>
      <p:sp>
        <p:nvSpPr>
          <p:cNvPr id="3" name="Text Placeholder 2"/>
          <p:cNvSpPr>
            <a:spLocks noGrp="1"/>
          </p:cNvSpPr>
          <p:nvPr>
            <p:ph type="body" idx="1"/>
          </p:nvPr>
        </p:nvSpPr>
        <p:spPr>
          <a:xfrm>
            <a:off x="1596547" y="21682033"/>
            <a:ext cx="20182284" cy="7087342"/>
          </a:xfrm>
        </p:spPr>
        <p:txBody>
          <a:bodyPr/>
          <a:lstStyle>
            <a:lvl1pPr marL="0" indent="0">
              <a:buNone/>
              <a:defRPr sz="6142">
                <a:solidFill>
                  <a:schemeClr val="tx1"/>
                </a:solidFill>
              </a:defRPr>
            </a:lvl1pPr>
            <a:lvl2pPr marL="1169975" indent="0">
              <a:buNone/>
              <a:defRPr sz="5118">
                <a:solidFill>
                  <a:schemeClr val="tx1">
                    <a:tint val="75000"/>
                  </a:schemeClr>
                </a:solidFill>
              </a:defRPr>
            </a:lvl2pPr>
            <a:lvl3pPr marL="2339950" indent="0">
              <a:buNone/>
              <a:defRPr sz="4606">
                <a:solidFill>
                  <a:schemeClr val="tx1">
                    <a:tint val="75000"/>
                  </a:schemeClr>
                </a:solidFill>
              </a:defRPr>
            </a:lvl3pPr>
            <a:lvl4pPr marL="3509924" indent="0">
              <a:buNone/>
              <a:defRPr sz="4094">
                <a:solidFill>
                  <a:schemeClr val="tx1">
                    <a:tint val="75000"/>
                  </a:schemeClr>
                </a:solidFill>
              </a:defRPr>
            </a:lvl4pPr>
            <a:lvl5pPr marL="4679899" indent="0">
              <a:buNone/>
              <a:defRPr sz="4094">
                <a:solidFill>
                  <a:schemeClr val="tx1">
                    <a:tint val="75000"/>
                  </a:schemeClr>
                </a:solidFill>
              </a:defRPr>
            </a:lvl5pPr>
            <a:lvl6pPr marL="5849874" indent="0">
              <a:buNone/>
              <a:defRPr sz="4094">
                <a:solidFill>
                  <a:schemeClr val="tx1">
                    <a:tint val="75000"/>
                  </a:schemeClr>
                </a:solidFill>
              </a:defRPr>
            </a:lvl6pPr>
            <a:lvl7pPr marL="7019849" indent="0">
              <a:buNone/>
              <a:defRPr sz="4094">
                <a:solidFill>
                  <a:schemeClr val="tx1">
                    <a:tint val="75000"/>
                  </a:schemeClr>
                </a:solidFill>
              </a:defRPr>
            </a:lvl7pPr>
            <a:lvl8pPr marL="8189824" indent="0">
              <a:buNone/>
              <a:defRPr sz="4094">
                <a:solidFill>
                  <a:schemeClr val="tx1">
                    <a:tint val="75000"/>
                  </a:schemeClr>
                </a:solidFill>
              </a:defRPr>
            </a:lvl8pPr>
            <a:lvl9pPr marL="9359798" indent="0">
              <a:buNone/>
              <a:defRPr sz="4094">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1469326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608733" y="8624810"/>
            <a:ext cx="9944894" cy="2055705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11846123" y="8624810"/>
            <a:ext cx="9944894" cy="2055705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4055730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611781" y="1724969"/>
            <a:ext cx="20182284" cy="6262365"/>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611783" y="7942328"/>
            <a:ext cx="9899190" cy="3892412"/>
          </a:xfrm>
        </p:spPr>
        <p:txBody>
          <a:bodyPr anchor="b"/>
          <a:lstStyle>
            <a:lvl1pPr marL="0" indent="0">
              <a:buNone/>
              <a:defRPr sz="6142" b="1"/>
            </a:lvl1pPr>
            <a:lvl2pPr marL="1169975" indent="0">
              <a:buNone/>
              <a:defRPr sz="5118" b="1"/>
            </a:lvl2pPr>
            <a:lvl3pPr marL="2339950" indent="0">
              <a:buNone/>
              <a:defRPr sz="4606" b="1"/>
            </a:lvl3pPr>
            <a:lvl4pPr marL="3509924" indent="0">
              <a:buNone/>
              <a:defRPr sz="4094" b="1"/>
            </a:lvl4pPr>
            <a:lvl5pPr marL="4679899" indent="0">
              <a:buNone/>
              <a:defRPr sz="4094" b="1"/>
            </a:lvl5pPr>
            <a:lvl6pPr marL="5849874" indent="0">
              <a:buNone/>
              <a:defRPr sz="4094" b="1"/>
            </a:lvl6pPr>
            <a:lvl7pPr marL="7019849" indent="0">
              <a:buNone/>
              <a:defRPr sz="4094" b="1"/>
            </a:lvl7pPr>
            <a:lvl8pPr marL="8189824" indent="0">
              <a:buNone/>
              <a:defRPr sz="4094" b="1"/>
            </a:lvl8pPr>
            <a:lvl9pPr marL="9359798" indent="0">
              <a:buNone/>
              <a:defRPr sz="4094" b="1"/>
            </a:lvl9pPr>
          </a:lstStyle>
          <a:p>
            <a:pPr lvl="0"/>
            <a:r>
              <a:rPr lang="tr-TR"/>
              <a:t>Asıl metin stillerini düzenlemek için tıklayın</a:t>
            </a:r>
          </a:p>
        </p:txBody>
      </p:sp>
      <p:sp>
        <p:nvSpPr>
          <p:cNvPr id="4" name="Content Placeholder 3"/>
          <p:cNvSpPr>
            <a:spLocks noGrp="1"/>
          </p:cNvSpPr>
          <p:nvPr>
            <p:ph sz="half" idx="2"/>
          </p:nvPr>
        </p:nvSpPr>
        <p:spPr>
          <a:xfrm>
            <a:off x="1611783" y="11834740"/>
            <a:ext cx="9899190" cy="1740712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11846124" y="7942328"/>
            <a:ext cx="9947942" cy="3892412"/>
          </a:xfrm>
        </p:spPr>
        <p:txBody>
          <a:bodyPr anchor="b"/>
          <a:lstStyle>
            <a:lvl1pPr marL="0" indent="0">
              <a:buNone/>
              <a:defRPr sz="6142" b="1"/>
            </a:lvl1pPr>
            <a:lvl2pPr marL="1169975" indent="0">
              <a:buNone/>
              <a:defRPr sz="5118" b="1"/>
            </a:lvl2pPr>
            <a:lvl3pPr marL="2339950" indent="0">
              <a:buNone/>
              <a:defRPr sz="4606" b="1"/>
            </a:lvl3pPr>
            <a:lvl4pPr marL="3509924" indent="0">
              <a:buNone/>
              <a:defRPr sz="4094" b="1"/>
            </a:lvl4pPr>
            <a:lvl5pPr marL="4679899" indent="0">
              <a:buNone/>
              <a:defRPr sz="4094" b="1"/>
            </a:lvl5pPr>
            <a:lvl6pPr marL="5849874" indent="0">
              <a:buNone/>
              <a:defRPr sz="4094" b="1"/>
            </a:lvl6pPr>
            <a:lvl7pPr marL="7019849" indent="0">
              <a:buNone/>
              <a:defRPr sz="4094" b="1"/>
            </a:lvl7pPr>
            <a:lvl8pPr marL="8189824" indent="0">
              <a:buNone/>
              <a:defRPr sz="4094" b="1"/>
            </a:lvl8pPr>
            <a:lvl9pPr marL="9359798" indent="0">
              <a:buNone/>
              <a:defRPr sz="4094" b="1"/>
            </a:lvl9pPr>
          </a:lstStyle>
          <a:p>
            <a:pPr lvl="0"/>
            <a:r>
              <a:rPr lang="tr-TR"/>
              <a:t>Asıl metin stillerini düzenlemek için tıklayın</a:t>
            </a:r>
          </a:p>
        </p:txBody>
      </p:sp>
      <p:sp>
        <p:nvSpPr>
          <p:cNvPr id="6" name="Content Placeholder 5"/>
          <p:cNvSpPr>
            <a:spLocks noGrp="1"/>
          </p:cNvSpPr>
          <p:nvPr>
            <p:ph sz="quarter" idx="4"/>
          </p:nvPr>
        </p:nvSpPr>
        <p:spPr>
          <a:xfrm>
            <a:off x="11846124" y="11834740"/>
            <a:ext cx="9947942" cy="1740712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2010624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4" name="Footer Placeholder 3"/>
          <p:cNvSpPr>
            <a:spLocks noGrp="1"/>
          </p:cNvSpPr>
          <p:nvPr>
            <p:ph type="ftr" sz="quarter" idx="11"/>
          </p:nvPr>
        </p:nvSpPr>
        <p:spPr/>
        <p:txBody>
          <a:bodyPr/>
          <a:lstStyle/>
          <a:p>
            <a:endParaRPr lang="tr-TR" dirty="0"/>
          </a:p>
        </p:txBody>
      </p:sp>
      <p:sp>
        <p:nvSpPr>
          <p:cNvPr id="5" name="Slide Number Placeholder 4"/>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834820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3" name="Footer Placeholder 2"/>
          <p:cNvSpPr>
            <a:spLocks noGrp="1"/>
          </p:cNvSpPr>
          <p:nvPr>
            <p:ph type="ftr" sz="quarter" idx="11"/>
          </p:nvPr>
        </p:nvSpPr>
        <p:spPr/>
        <p:txBody>
          <a:bodyPr/>
          <a:lstStyle/>
          <a:p>
            <a:endParaRPr lang="tr-TR" dirty="0"/>
          </a:p>
        </p:txBody>
      </p:sp>
      <p:sp>
        <p:nvSpPr>
          <p:cNvPr id="4" name="Slide Number Placeholder 3"/>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1405827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611781" y="2159952"/>
            <a:ext cx="7547028" cy="7559834"/>
          </a:xfrm>
        </p:spPr>
        <p:txBody>
          <a:bodyPr anchor="b"/>
          <a:lstStyle>
            <a:lvl1pPr>
              <a:defRPr sz="8189"/>
            </a:lvl1pPr>
          </a:lstStyle>
          <a:p>
            <a:r>
              <a:rPr lang="tr-TR"/>
              <a:t>Asıl başlık stilini düzenlemek için tıklayın</a:t>
            </a:r>
            <a:endParaRPr lang="en-US" dirty="0"/>
          </a:p>
        </p:txBody>
      </p:sp>
      <p:sp>
        <p:nvSpPr>
          <p:cNvPr id="3" name="Content Placeholder 2"/>
          <p:cNvSpPr>
            <a:spLocks noGrp="1"/>
          </p:cNvSpPr>
          <p:nvPr>
            <p:ph idx="1"/>
          </p:nvPr>
        </p:nvSpPr>
        <p:spPr>
          <a:xfrm>
            <a:off x="9947942" y="4664905"/>
            <a:ext cx="11846123" cy="23024494"/>
          </a:xfrm>
        </p:spPr>
        <p:txBody>
          <a:bodyPr/>
          <a:lstStyle>
            <a:lvl1pPr>
              <a:defRPr sz="8189"/>
            </a:lvl1pPr>
            <a:lvl2pPr>
              <a:defRPr sz="7165"/>
            </a:lvl2pPr>
            <a:lvl3pPr>
              <a:defRPr sz="6142"/>
            </a:lvl3pPr>
            <a:lvl4pPr>
              <a:defRPr sz="5118"/>
            </a:lvl4pPr>
            <a:lvl5pPr>
              <a:defRPr sz="5118"/>
            </a:lvl5pPr>
            <a:lvl6pPr>
              <a:defRPr sz="5118"/>
            </a:lvl6pPr>
            <a:lvl7pPr>
              <a:defRPr sz="5118"/>
            </a:lvl7pPr>
            <a:lvl8pPr>
              <a:defRPr sz="5118"/>
            </a:lvl8pPr>
            <a:lvl9pPr>
              <a:defRPr sz="5118"/>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611781" y="9719786"/>
            <a:ext cx="7547028" cy="18007107"/>
          </a:xfrm>
        </p:spPr>
        <p:txBody>
          <a:bodyPr/>
          <a:lstStyle>
            <a:lvl1pPr marL="0" indent="0">
              <a:buNone/>
              <a:defRPr sz="4094"/>
            </a:lvl1pPr>
            <a:lvl2pPr marL="1169975" indent="0">
              <a:buNone/>
              <a:defRPr sz="3583"/>
            </a:lvl2pPr>
            <a:lvl3pPr marL="2339950" indent="0">
              <a:buNone/>
              <a:defRPr sz="3071"/>
            </a:lvl3pPr>
            <a:lvl4pPr marL="3509924" indent="0">
              <a:buNone/>
              <a:defRPr sz="2559"/>
            </a:lvl4pPr>
            <a:lvl5pPr marL="4679899" indent="0">
              <a:buNone/>
              <a:defRPr sz="2559"/>
            </a:lvl5pPr>
            <a:lvl6pPr marL="5849874" indent="0">
              <a:buNone/>
              <a:defRPr sz="2559"/>
            </a:lvl6pPr>
            <a:lvl7pPr marL="7019849" indent="0">
              <a:buNone/>
              <a:defRPr sz="2559"/>
            </a:lvl7pPr>
            <a:lvl8pPr marL="8189824" indent="0">
              <a:buNone/>
              <a:defRPr sz="2559"/>
            </a:lvl8pPr>
            <a:lvl9pPr marL="9359798" indent="0">
              <a:buNone/>
              <a:defRPr sz="2559"/>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1706198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611781" y="2159952"/>
            <a:ext cx="7547028" cy="7559834"/>
          </a:xfrm>
        </p:spPr>
        <p:txBody>
          <a:bodyPr anchor="b"/>
          <a:lstStyle>
            <a:lvl1pPr>
              <a:defRPr sz="8189"/>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9947942" y="4664905"/>
            <a:ext cx="11846123" cy="23024494"/>
          </a:xfrm>
        </p:spPr>
        <p:txBody>
          <a:bodyPr anchor="t"/>
          <a:lstStyle>
            <a:lvl1pPr marL="0" indent="0">
              <a:buNone/>
              <a:defRPr sz="8189"/>
            </a:lvl1pPr>
            <a:lvl2pPr marL="1169975" indent="0">
              <a:buNone/>
              <a:defRPr sz="7165"/>
            </a:lvl2pPr>
            <a:lvl3pPr marL="2339950" indent="0">
              <a:buNone/>
              <a:defRPr sz="6142"/>
            </a:lvl3pPr>
            <a:lvl4pPr marL="3509924" indent="0">
              <a:buNone/>
              <a:defRPr sz="5118"/>
            </a:lvl4pPr>
            <a:lvl5pPr marL="4679899" indent="0">
              <a:buNone/>
              <a:defRPr sz="5118"/>
            </a:lvl5pPr>
            <a:lvl6pPr marL="5849874" indent="0">
              <a:buNone/>
              <a:defRPr sz="5118"/>
            </a:lvl6pPr>
            <a:lvl7pPr marL="7019849" indent="0">
              <a:buNone/>
              <a:defRPr sz="5118"/>
            </a:lvl7pPr>
            <a:lvl8pPr marL="8189824" indent="0">
              <a:buNone/>
              <a:defRPr sz="5118"/>
            </a:lvl8pPr>
            <a:lvl9pPr marL="9359798" indent="0">
              <a:buNone/>
              <a:defRPr sz="5118"/>
            </a:lvl9pPr>
          </a:lstStyle>
          <a:p>
            <a:r>
              <a:rPr lang="tr-TR" dirty="0"/>
              <a:t>Resim eklemek için simgeye tıklayın</a:t>
            </a:r>
            <a:endParaRPr lang="en-US" dirty="0"/>
          </a:p>
        </p:txBody>
      </p:sp>
      <p:sp>
        <p:nvSpPr>
          <p:cNvPr id="4" name="Text Placeholder 3"/>
          <p:cNvSpPr>
            <a:spLocks noGrp="1"/>
          </p:cNvSpPr>
          <p:nvPr>
            <p:ph type="body" sz="half" idx="2"/>
          </p:nvPr>
        </p:nvSpPr>
        <p:spPr>
          <a:xfrm>
            <a:off x="1611781" y="9719786"/>
            <a:ext cx="7547028" cy="18007107"/>
          </a:xfrm>
        </p:spPr>
        <p:txBody>
          <a:bodyPr/>
          <a:lstStyle>
            <a:lvl1pPr marL="0" indent="0">
              <a:buNone/>
              <a:defRPr sz="4094"/>
            </a:lvl1pPr>
            <a:lvl2pPr marL="1169975" indent="0">
              <a:buNone/>
              <a:defRPr sz="3583"/>
            </a:lvl2pPr>
            <a:lvl3pPr marL="2339950" indent="0">
              <a:buNone/>
              <a:defRPr sz="3071"/>
            </a:lvl3pPr>
            <a:lvl4pPr marL="3509924" indent="0">
              <a:buNone/>
              <a:defRPr sz="2559"/>
            </a:lvl4pPr>
            <a:lvl5pPr marL="4679899" indent="0">
              <a:buNone/>
              <a:defRPr sz="2559"/>
            </a:lvl5pPr>
            <a:lvl6pPr marL="5849874" indent="0">
              <a:buNone/>
              <a:defRPr sz="2559"/>
            </a:lvl6pPr>
            <a:lvl7pPr marL="7019849" indent="0">
              <a:buNone/>
              <a:defRPr sz="2559"/>
            </a:lvl7pPr>
            <a:lvl8pPr marL="8189824" indent="0">
              <a:buNone/>
              <a:defRPr sz="2559"/>
            </a:lvl8pPr>
            <a:lvl9pPr marL="9359798" indent="0">
              <a:buNone/>
              <a:defRPr sz="2559"/>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2804899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8733" y="1724969"/>
            <a:ext cx="20182284" cy="6262365"/>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608733" y="8624810"/>
            <a:ext cx="20182284" cy="2055705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608733" y="30029347"/>
            <a:ext cx="5264944" cy="1724962"/>
          </a:xfrm>
          <a:prstGeom prst="rect">
            <a:avLst/>
          </a:prstGeom>
        </p:spPr>
        <p:txBody>
          <a:bodyPr vert="horz" lIns="91440" tIns="45720" rIns="91440" bIns="45720" rtlCol="0" anchor="ctr"/>
          <a:lstStyle>
            <a:lvl1pPr algn="l">
              <a:defRPr sz="3071">
                <a:solidFill>
                  <a:schemeClr val="tx1">
                    <a:tint val="75000"/>
                  </a:schemeClr>
                </a:solidFill>
              </a:defRPr>
            </a:lvl1pPr>
          </a:lstStyle>
          <a:p>
            <a:fld id="{A933D40E-BAE6-8B49-8E37-0159933B9000}" type="datetimeFigureOut">
              <a:rPr lang="tr-TR" smtClean="0"/>
              <a:t>31.10.2025</a:t>
            </a:fld>
            <a:endParaRPr lang="tr-TR" dirty="0"/>
          </a:p>
        </p:txBody>
      </p:sp>
      <p:sp>
        <p:nvSpPr>
          <p:cNvPr id="5" name="Footer Placeholder 4"/>
          <p:cNvSpPr>
            <a:spLocks noGrp="1"/>
          </p:cNvSpPr>
          <p:nvPr>
            <p:ph type="ftr" sz="quarter" idx="3"/>
          </p:nvPr>
        </p:nvSpPr>
        <p:spPr>
          <a:xfrm>
            <a:off x="7751167" y="30029347"/>
            <a:ext cx="7897416" cy="1724962"/>
          </a:xfrm>
          <a:prstGeom prst="rect">
            <a:avLst/>
          </a:prstGeom>
        </p:spPr>
        <p:txBody>
          <a:bodyPr vert="horz" lIns="91440" tIns="45720" rIns="91440" bIns="45720" rtlCol="0" anchor="ctr"/>
          <a:lstStyle>
            <a:lvl1pPr algn="ctr">
              <a:defRPr sz="3071">
                <a:solidFill>
                  <a:schemeClr val="tx1">
                    <a:tint val="75000"/>
                  </a:schemeClr>
                </a:solidFill>
              </a:defRPr>
            </a:lvl1pPr>
          </a:lstStyle>
          <a:p>
            <a:endParaRPr lang="tr-TR" dirty="0"/>
          </a:p>
        </p:txBody>
      </p:sp>
      <p:sp>
        <p:nvSpPr>
          <p:cNvPr id="6" name="Slide Number Placeholder 5"/>
          <p:cNvSpPr>
            <a:spLocks noGrp="1"/>
          </p:cNvSpPr>
          <p:nvPr>
            <p:ph type="sldNum" sz="quarter" idx="4"/>
          </p:nvPr>
        </p:nvSpPr>
        <p:spPr>
          <a:xfrm>
            <a:off x="16526073" y="30029347"/>
            <a:ext cx="5264944" cy="1724962"/>
          </a:xfrm>
          <a:prstGeom prst="rect">
            <a:avLst/>
          </a:prstGeom>
        </p:spPr>
        <p:txBody>
          <a:bodyPr vert="horz" lIns="91440" tIns="45720" rIns="91440" bIns="45720" rtlCol="0" anchor="ctr"/>
          <a:lstStyle>
            <a:lvl1pPr algn="r">
              <a:defRPr sz="3071">
                <a:solidFill>
                  <a:schemeClr val="tx1">
                    <a:tint val="75000"/>
                  </a:schemeClr>
                </a:solidFill>
              </a:defRPr>
            </a:lvl1pPr>
          </a:lstStyle>
          <a:p>
            <a:fld id="{4DF10592-EA7D-504A-AAAF-F1E7B75C9D02}" type="slidenum">
              <a:rPr lang="tr-TR" smtClean="0"/>
              <a:t>‹#›</a:t>
            </a:fld>
            <a:endParaRPr lang="tr-TR" dirty="0"/>
          </a:p>
        </p:txBody>
      </p:sp>
    </p:spTree>
    <p:extLst>
      <p:ext uri="{BB962C8B-B14F-4D97-AF65-F5344CB8AC3E}">
        <p14:creationId xmlns:p14="http://schemas.microsoft.com/office/powerpoint/2010/main" val="65165206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2339950" rtl="0" eaLnBrk="1" latinLnBrk="0" hangingPunct="1">
        <a:lnSpc>
          <a:spcPct val="90000"/>
        </a:lnSpc>
        <a:spcBef>
          <a:spcPct val="0"/>
        </a:spcBef>
        <a:buNone/>
        <a:defRPr sz="11260" kern="1200">
          <a:solidFill>
            <a:schemeClr val="tx1"/>
          </a:solidFill>
          <a:latin typeface="+mj-lt"/>
          <a:ea typeface="+mj-ea"/>
          <a:cs typeface="+mj-cs"/>
        </a:defRPr>
      </a:lvl1pPr>
    </p:titleStyle>
    <p:bodyStyle>
      <a:lvl1pPr marL="584987" indent="-584987" algn="l" defTabSz="2339950" rtl="0" eaLnBrk="1" latinLnBrk="0" hangingPunct="1">
        <a:lnSpc>
          <a:spcPct val="90000"/>
        </a:lnSpc>
        <a:spcBef>
          <a:spcPts val="2559"/>
        </a:spcBef>
        <a:buFont typeface="Arial" panose="020B0604020202020204" pitchFamily="34" charset="0"/>
        <a:buChar char="•"/>
        <a:defRPr sz="7165" kern="1200">
          <a:solidFill>
            <a:schemeClr val="tx1"/>
          </a:solidFill>
          <a:latin typeface="+mn-lt"/>
          <a:ea typeface="+mn-ea"/>
          <a:cs typeface="+mn-cs"/>
        </a:defRPr>
      </a:lvl1pPr>
      <a:lvl2pPr marL="1754962" indent="-584987" algn="l" defTabSz="2339950" rtl="0" eaLnBrk="1" latinLnBrk="0" hangingPunct="1">
        <a:lnSpc>
          <a:spcPct val="90000"/>
        </a:lnSpc>
        <a:spcBef>
          <a:spcPts val="1280"/>
        </a:spcBef>
        <a:buFont typeface="Arial" panose="020B0604020202020204" pitchFamily="34" charset="0"/>
        <a:buChar char="•"/>
        <a:defRPr sz="6142" kern="1200">
          <a:solidFill>
            <a:schemeClr val="tx1"/>
          </a:solidFill>
          <a:latin typeface="+mn-lt"/>
          <a:ea typeface="+mn-ea"/>
          <a:cs typeface="+mn-cs"/>
        </a:defRPr>
      </a:lvl2pPr>
      <a:lvl3pPr marL="2924937" indent="-584987" algn="l" defTabSz="2339950" rtl="0" eaLnBrk="1" latinLnBrk="0" hangingPunct="1">
        <a:lnSpc>
          <a:spcPct val="90000"/>
        </a:lnSpc>
        <a:spcBef>
          <a:spcPts val="1280"/>
        </a:spcBef>
        <a:buFont typeface="Arial" panose="020B0604020202020204" pitchFamily="34" charset="0"/>
        <a:buChar char="•"/>
        <a:defRPr sz="5118" kern="1200">
          <a:solidFill>
            <a:schemeClr val="tx1"/>
          </a:solidFill>
          <a:latin typeface="+mn-lt"/>
          <a:ea typeface="+mn-ea"/>
          <a:cs typeface="+mn-cs"/>
        </a:defRPr>
      </a:lvl3pPr>
      <a:lvl4pPr marL="4094912" indent="-584987" algn="l" defTabSz="2339950" rtl="0" eaLnBrk="1" latinLnBrk="0" hangingPunct="1">
        <a:lnSpc>
          <a:spcPct val="90000"/>
        </a:lnSpc>
        <a:spcBef>
          <a:spcPts val="1280"/>
        </a:spcBef>
        <a:buFont typeface="Arial" panose="020B0604020202020204" pitchFamily="34" charset="0"/>
        <a:buChar char="•"/>
        <a:defRPr sz="4606" kern="1200">
          <a:solidFill>
            <a:schemeClr val="tx1"/>
          </a:solidFill>
          <a:latin typeface="+mn-lt"/>
          <a:ea typeface="+mn-ea"/>
          <a:cs typeface="+mn-cs"/>
        </a:defRPr>
      </a:lvl4pPr>
      <a:lvl5pPr marL="5264887" indent="-584987" algn="l" defTabSz="2339950" rtl="0" eaLnBrk="1" latinLnBrk="0" hangingPunct="1">
        <a:lnSpc>
          <a:spcPct val="90000"/>
        </a:lnSpc>
        <a:spcBef>
          <a:spcPts val="1280"/>
        </a:spcBef>
        <a:buFont typeface="Arial" panose="020B0604020202020204" pitchFamily="34" charset="0"/>
        <a:buChar char="•"/>
        <a:defRPr sz="4606" kern="1200">
          <a:solidFill>
            <a:schemeClr val="tx1"/>
          </a:solidFill>
          <a:latin typeface="+mn-lt"/>
          <a:ea typeface="+mn-ea"/>
          <a:cs typeface="+mn-cs"/>
        </a:defRPr>
      </a:lvl5pPr>
      <a:lvl6pPr marL="6434861" indent="-584987" algn="l" defTabSz="2339950" rtl="0" eaLnBrk="1" latinLnBrk="0" hangingPunct="1">
        <a:lnSpc>
          <a:spcPct val="90000"/>
        </a:lnSpc>
        <a:spcBef>
          <a:spcPts val="1280"/>
        </a:spcBef>
        <a:buFont typeface="Arial" panose="020B0604020202020204" pitchFamily="34" charset="0"/>
        <a:buChar char="•"/>
        <a:defRPr sz="4606" kern="1200">
          <a:solidFill>
            <a:schemeClr val="tx1"/>
          </a:solidFill>
          <a:latin typeface="+mn-lt"/>
          <a:ea typeface="+mn-ea"/>
          <a:cs typeface="+mn-cs"/>
        </a:defRPr>
      </a:lvl6pPr>
      <a:lvl7pPr marL="7604836" indent="-584987" algn="l" defTabSz="2339950" rtl="0" eaLnBrk="1" latinLnBrk="0" hangingPunct="1">
        <a:lnSpc>
          <a:spcPct val="90000"/>
        </a:lnSpc>
        <a:spcBef>
          <a:spcPts val="1280"/>
        </a:spcBef>
        <a:buFont typeface="Arial" panose="020B0604020202020204" pitchFamily="34" charset="0"/>
        <a:buChar char="•"/>
        <a:defRPr sz="4606" kern="1200">
          <a:solidFill>
            <a:schemeClr val="tx1"/>
          </a:solidFill>
          <a:latin typeface="+mn-lt"/>
          <a:ea typeface="+mn-ea"/>
          <a:cs typeface="+mn-cs"/>
        </a:defRPr>
      </a:lvl7pPr>
      <a:lvl8pPr marL="8774811" indent="-584987" algn="l" defTabSz="2339950" rtl="0" eaLnBrk="1" latinLnBrk="0" hangingPunct="1">
        <a:lnSpc>
          <a:spcPct val="90000"/>
        </a:lnSpc>
        <a:spcBef>
          <a:spcPts val="1280"/>
        </a:spcBef>
        <a:buFont typeface="Arial" panose="020B0604020202020204" pitchFamily="34" charset="0"/>
        <a:buChar char="•"/>
        <a:defRPr sz="4606" kern="1200">
          <a:solidFill>
            <a:schemeClr val="tx1"/>
          </a:solidFill>
          <a:latin typeface="+mn-lt"/>
          <a:ea typeface="+mn-ea"/>
          <a:cs typeface="+mn-cs"/>
        </a:defRPr>
      </a:lvl8pPr>
      <a:lvl9pPr marL="9944786" indent="-584987" algn="l" defTabSz="2339950" rtl="0" eaLnBrk="1" latinLnBrk="0" hangingPunct="1">
        <a:lnSpc>
          <a:spcPct val="90000"/>
        </a:lnSpc>
        <a:spcBef>
          <a:spcPts val="1280"/>
        </a:spcBef>
        <a:buFont typeface="Arial" panose="020B0604020202020204" pitchFamily="34" charset="0"/>
        <a:buChar char="•"/>
        <a:defRPr sz="4606" kern="1200">
          <a:solidFill>
            <a:schemeClr val="tx1"/>
          </a:solidFill>
          <a:latin typeface="+mn-lt"/>
          <a:ea typeface="+mn-ea"/>
          <a:cs typeface="+mn-cs"/>
        </a:defRPr>
      </a:lvl9pPr>
    </p:bodyStyle>
    <p:otherStyle>
      <a:defPPr>
        <a:defRPr lang="en-US"/>
      </a:defPPr>
      <a:lvl1pPr marL="0" algn="l" defTabSz="2339950" rtl="0" eaLnBrk="1" latinLnBrk="0" hangingPunct="1">
        <a:defRPr sz="4606" kern="1200">
          <a:solidFill>
            <a:schemeClr val="tx1"/>
          </a:solidFill>
          <a:latin typeface="+mn-lt"/>
          <a:ea typeface="+mn-ea"/>
          <a:cs typeface="+mn-cs"/>
        </a:defRPr>
      </a:lvl1pPr>
      <a:lvl2pPr marL="1169975" algn="l" defTabSz="2339950" rtl="0" eaLnBrk="1" latinLnBrk="0" hangingPunct="1">
        <a:defRPr sz="4606" kern="1200">
          <a:solidFill>
            <a:schemeClr val="tx1"/>
          </a:solidFill>
          <a:latin typeface="+mn-lt"/>
          <a:ea typeface="+mn-ea"/>
          <a:cs typeface="+mn-cs"/>
        </a:defRPr>
      </a:lvl2pPr>
      <a:lvl3pPr marL="2339950" algn="l" defTabSz="2339950" rtl="0" eaLnBrk="1" latinLnBrk="0" hangingPunct="1">
        <a:defRPr sz="4606" kern="1200">
          <a:solidFill>
            <a:schemeClr val="tx1"/>
          </a:solidFill>
          <a:latin typeface="+mn-lt"/>
          <a:ea typeface="+mn-ea"/>
          <a:cs typeface="+mn-cs"/>
        </a:defRPr>
      </a:lvl3pPr>
      <a:lvl4pPr marL="3509924" algn="l" defTabSz="2339950" rtl="0" eaLnBrk="1" latinLnBrk="0" hangingPunct="1">
        <a:defRPr sz="4606" kern="1200">
          <a:solidFill>
            <a:schemeClr val="tx1"/>
          </a:solidFill>
          <a:latin typeface="+mn-lt"/>
          <a:ea typeface="+mn-ea"/>
          <a:cs typeface="+mn-cs"/>
        </a:defRPr>
      </a:lvl4pPr>
      <a:lvl5pPr marL="4679899" algn="l" defTabSz="2339950" rtl="0" eaLnBrk="1" latinLnBrk="0" hangingPunct="1">
        <a:defRPr sz="4606" kern="1200">
          <a:solidFill>
            <a:schemeClr val="tx1"/>
          </a:solidFill>
          <a:latin typeface="+mn-lt"/>
          <a:ea typeface="+mn-ea"/>
          <a:cs typeface="+mn-cs"/>
        </a:defRPr>
      </a:lvl5pPr>
      <a:lvl6pPr marL="5849874" algn="l" defTabSz="2339950" rtl="0" eaLnBrk="1" latinLnBrk="0" hangingPunct="1">
        <a:defRPr sz="4606" kern="1200">
          <a:solidFill>
            <a:schemeClr val="tx1"/>
          </a:solidFill>
          <a:latin typeface="+mn-lt"/>
          <a:ea typeface="+mn-ea"/>
          <a:cs typeface="+mn-cs"/>
        </a:defRPr>
      </a:lvl6pPr>
      <a:lvl7pPr marL="7019849" algn="l" defTabSz="2339950" rtl="0" eaLnBrk="1" latinLnBrk="0" hangingPunct="1">
        <a:defRPr sz="4606" kern="1200">
          <a:solidFill>
            <a:schemeClr val="tx1"/>
          </a:solidFill>
          <a:latin typeface="+mn-lt"/>
          <a:ea typeface="+mn-ea"/>
          <a:cs typeface="+mn-cs"/>
        </a:defRPr>
      </a:lvl7pPr>
      <a:lvl8pPr marL="8189824" algn="l" defTabSz="2339950" rtl="0" eaLnBrk="1" latinLnBrk="0" hangingPunct="1">
        <a:defRPr sz="4606" kern="1200">
          <a:solidFill>
            <a:schemeClr val="tx1"/>
          </a:solidFill>
          <a:latin typeface="+mn-lt"/>
          <a:ea typeface="+mn-ea"/>
          <a:cs typeface="+mn-cs"/>
        </a:defRPr>
      </a:lvl8pPr>
      <a:lvl9pPr marL="9359798" algn="l" defTabSz="2339950" rtl="0" eaLnBrk="1" latinLnBrk="0" hangingPunct="1">
        <a:defRPr sz="46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3" Type="http://schemas.openxmlformats.org/officeDocument/2006/relationships/image" Target="../media/image1.jp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microsoft.com/office/2018/10/relationships/comments" Target="../comments/modernComment_100_2C60DA38.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jpg"/><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a:spLocks noChangeAspect="1"/>
          </p:cNvSpPr>
          <p:nvPr/>
        </p:nvSpPr>
        <p:spPr>
          <a:xfrm>
            <a:off x="1373761" y="6936953"/>
            <a:ext cx="20808951" cy="4513915"/>
          </a:xfrm>
          <a:prstGeom prst="rect">
            <a:avLst/>
          </a:prstGeom>
          <a:solidFill>
            <a:schemeClr val="bg1"/>
          </a:solidFill>
          <a:ln w="28575">
            <a:solidFill>
              <a:schemeClr val="tx1">
                <a:lumMod val="95000"/>
                <a:lumOff val="5000"/>
              </a:schemeClr>
            </a:solidFill>
          </a:ln>
          <a:effectLst/>
        </p:spPr>
        <p:txBody>
          <a:bodyPr wrap="square" tIns="108000" rtlCol="0">
            <a:noAutofit/>
          </a:bodyPr>
          <a:lstStyle/>
          <a:p>
            <a:pPr algn="ctr" defTabSz="2339950" fontAlgn="ctr"/>
            <a:r>
              <a:rPr lang="tr-TR" sz="4800" b="1" dirty="0">
                <a:latin typeface="Aptos" panose="020B0004020202020204" pitchFamily="34" charset="0"/>
              </a:rPr>
              <a:t>ELEKTRİKLİ ARAÇLARDA YÜKSEK FREKANSLI TİTREŞİM İZOLASYONU İÇİN KAUÇUK BURÇLARIN SAYISAL VE DENEYSEL ANALİZİ </a:t>
            </a:r>
          </a:p>
          <a:p>
            <a:pPr marL="895350" indent="-371475">
              <a:spcBef>
                <a:spcPts val="771"/>
              </a:spcBef>
              <a:spcAft>
                <a:spcPts val="771"/>
              </a:spcAft>
              <a:buFont typeface="Arial" panose="020B0604020202020204" pitchFamily="34" charset="0"/>
              <a:buChar char="•"/>
            </a:pPr>
            <a:r>
              <a:rPr lang="tr-TR" sz="3600" b="1" dirty="0"/>
              <a:t>Yazar: </a:t>
            </a:r>
            <a:r>
              <a:rPr lang="tr-TR" sz="3600" dirty="0"/>
              <a:t>Semih Koçak (semih.kocak@yamas.com.tr)</a:t>
            </a:r>
          </a:p>
          <a:p>
            <a:pPr marL="895350" indent="-371475">
              <a:spcBef>
                <a:spcPts val="771"/>
              </a:spcBef>
              <a:spcAft>
                <a:spcPts val="771"/>
              </a:spcAft>
              <a:buFont typeface="Arial" panose="020B0604020202020204" pitchFamily="34" charset="0"/>
              <a:buChar char="•"/>
            </a:pPr>
            <a:r>
              <a:rPr lang="tr-TR" sz="3600" b="1" dirty="0"/>
              <a:t>Kurum: </a:t>
            </a:r>
            <a:r>
              <a:rPr lang="tr-TR" sz="3600" dirty="0" err="1"/>
              <a:t>Yamas</a:t>
            </a:r>
            <a:r>
              <a:rPr lang="tr-TR" sz="3600" dirty="0"/>
              <a:t> Yaşar Makine Kalıp Oto Yedek Parça San. Tic. A.Ş., Bursa, Türkiye</a:t>
            </a:r>
            <a:br>
              <a:rPr lang="tr-TR" sz="5657" b="1" dirty="0"/>
            </a:br>
            <a:endParaRPr lang="tr-TR" sz="3600" b="1" dirty="0"/>
          </a:p>
        </p:txBody>
      </p:sp>
      <p:graphicFrame>
        <p:nvGraphicFramePr>
          <p:cNvPr id="19" name="Tablo 18">
            <a:extLst>
              <a:ext uri="{FF2B5EF4-FFF2-40B4-BE49-F238E27FC236}">
                <a16:creationId xmlns:a16="http://schemas.microsoft.com/office/drawing/2014/main" id="{9E242C41-B02C-48BF-A49D-4AE00D6B8049}"/>
              </a:ext>
            </a:extLst>
          </p:cNvPr>
          <p:cNvGraphicFramePr>
            <a:graphicFrameLocks noGrp="1" noChangeAspect="1"/>
          </p:cNvGraphicFramePr>
          <p:nvPr>
            <p:extLst>
              <p:ext uri="{D42A27DB-BD31-4B8C-83A1-F6EECF244321}">
                <p14:modId xmlns:p14="http://schemas.microsoft.com/office/powerpoint/2010/main" val="3475584567"/>
              </p:ext>
            </p:extLst>
          </p:nvPr>
        </p:nvGraphicFramePr>
        <p:xfrm>
          <a:off x="1373762" y="11741882"/>
          <a:ext cx="10799632" cy="6675734"/>
        </p:xfrm>
        <a:graphic>
          <a:graphicData uri="http://schemas.openxmlformats.org/drawingml/2006/table">
            <a:tbl>
              <a:tblPr>
                <a:effectLst/>
              </a:tblPr>
              <a:tblGrid>
                <a:gridCol w="10799632">
                  <a:extLst>
                    <a:ext uri="{9D8B030D-6E8A-4147-A177-3AD203B41FA5}">
                      <a16:colId xmlns:a16="http://schemas.microsoft.com/office/drawing/2014/main" val="395227170"/>
                    </a:ext>
                  </a:extLst>
                </a:gridCol>
              </a:tblGrid>
              <a:tr h="834879">
                <a:tc>
                  <a:txBody>
                    <a:bodyPr/>
                    <a:lstStyle/>
                    <a:p>
                      <a:pPr marL="0" algn="ctr" defTabSz="2339950" rtl="0" eaLnBrk="1" fontAlgn="ctr" latinLnBrk="0" hangingPunct="1"/>
                      <a:r>
                        <a:rPr lang="tr-TR" sz="4000" b="1" i="0" u="none" strike="noStrike" kern="1200" dirty="0">
                          <a:solidFill>
                            <a:schemeClr val="bg1"/>
                          </a:solidFill>
                          <a:effectLst/>
                          <a:latin typeface="Aptos" panose="020B0004020202020204" pitchFamily="34" charset="0"/>
                          <a:ea typeface="+mn-ea"/>
                          <a:cs typeface="+mn-cs"/>
                        </a:rPr>
                        <a:t>ÖZET</a:t>
                      </a:r>
                    </a:p>
                  </a:txBody>
                  <a:tcPr marL="12246" marR="288000"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B2C2E"/>
                    </a:solidFill>
                  </a:tcPr>
                </a:tc>
                <a:extLst>
                  <a:ext uri="{0D108BD9-81ED-4DB2-BD59-A6C34878D82A}">
                    <a16:rowId xmlns:a16="http://schemas.microsoft.com/office/drawing/2014/main" val="1858487737"/>
                  </a:ext>
                </a:extLst>
              </a:tr>
              <a:tr h="5840855">
                <a:tc>
                  <a:txBody>
                    <a:bodyPr/>
                    <a:lstStyle/>
                    <a:p>
                      <a:pPr marL="266700" indent="0" algn="just" fontAlgn="b">
                        <a:spcBef>
                          <a:spcPts val="600"/>
                        </a:spcBef>
                        <a:spcAft>
                          <a:spcPts val="600"/>
                        </a:spcAft>
                        <a:tabLst>
                          <a:tab pos="10763250" algn="l"/>
                        </a:tabLst>
                      </a:pPr>
                      <a:r>
                        <a:rPr lang="tr-TR" sz="2800" b="0" i="0" u="none" strike="noStrike" dirty="0">
                          <a:solidFill>
                            <a:srgbClr val="000000"/>
                          </a:solidFill>
                          <a:effectLst/>
                          <a:latin typeface="Calibri" panose="020F0502020204030204" pitchFamily="34" charset="0"/>
                        </a:rPr>
                        <a:t>Elektrikli araçlarda düşük genlikli ancak yüksek frekanslı titreşimlerin artmasıyla, geleneksel kauçuk-metal çözümlerinin yetersiz kaldığı görülmektedir. Bu çalışmada, elektrik motoru burçlarında kullanılan kauçuk malzemelerin yüksek frekanslı dinamik davranışları, deneysel (RPA, DMA) ve sayısal (SEA) yöntemlerle incelenmiştir. Elde edilen veriler kullanılarak geliştirilen </a:t>
                      </a:r>
                      <a:r>
                        <a:rPr lang="tr-TR" sz="2800" b="0" i="0" u="none" strike="noStrike" dirty="0" err="1">
                          <a:solidFill>
                            <a:srgbClr val="000000"/>
                          </a:solidFill>
                          <a:effectLst/>
                          <a:latin typeface="Calibri" panose="020F0502020204030204" pitchFamily="34" charset="0"/>
                        </a:rPr>
                        <a:t>viskoelastik</a:t>
                      </a:r>
                      <a:r>
                        <a:rPr lang="tr-TR" sz="2800" b="0" i="0" u="none" strike="noStrike" dirty="0">
                          <a:solidFill>
                            <a:srgbClr val="000000"/>
                          </a:solidFill>
                          <a:effectLst/>
                          <a:latin typeface="Calibri" panose="020F0502020204030204" pitchFamily="34" charset="0"/>
                        </a:rPr>
                        <a:t> modeller, rezonans frekanslarının çalışma bandı dışına taşınmasına yönelik tasarım optimizasyonlarını mümkün kılmıştır. Ayrıca, test ve analiz verilerinin makine öğrenmesi algoritmalarıyla bütünleştirilmesi sayesinde 1–2500 Hz aralığında malzeme parametreleri %80’in üzerinde doğrulukla tahmin edilmiştir. Geliştirilen metodoloji, elektrikli araçlarda motor takozu ve süspansiyon burçlarının hızlı ve maliyet etkin şekilde tasarlanması için bütünleşik bir mühendislik yaklaşımı sunmaktadır.</a:t>
                      </a:r>
                    </a:p>
                  </a:txBody>
                  <a:tcPr marL="12246" marR="288000"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8616048"/>
                  </a:ext>
                </a:extLst>
              </a:tr>
            </a:tbl>
          </a:graphicData>
        </a:graphic>
      </p:graphicFrame>
      <p:graphicFrame>
        <p:nvGraphicFramePr>
          <p:cNvPr id="21" name="Tablo 20">
            <a:extLst>
              <a:ext uri="{FF2B5EF4-FFF2-40B4-BE49-F238E27FC236}">
                <a16:creationId xmlns:a16="http://schemas.microsoft.com/office/drawing/2014/main" id="{9E242C41-B02C-48BF-A49D-4AE00D6B8049}"/>
              </a:ext>
            </a:extLst>
          </p:cNvPr>
          <p:cNvGraphicFramePr>
            <a:graphicFrameLocks noGrp="1" noChangeAspect="1"/>
          </p:cNvGraphicFramePr>
          <p:nvPr>
            <p:extLst>
              <p:ext uri="{D42A27DB-BD31-4B8C-83A1-F6EECF244321}">
                <p14:modId xmlns:p14="http://schemas.microsoft.com/office/powerpoint/2010/main" val="165653796"/>
              </p:ext>
            </p:extLst>
          </p:nvPr>
        </p:nvGraphicFramePr>
        <p:xfrm>
          <a:off x="1373765" y="25082450"/>
          <a:ext cx="10799629" cy="5689824"/>
        </p:xfrm>
        <a:graphic>
          <a:graphicData uri="http://schemas.openxmlformats.org/drawingml/2006/table">
            <a:tbl>
              <a:tblPr/>
              <a:tblGrid>
                <a:gridCol w="10799629">
                  <a:extLst>
                    <a:ext uri="{9D8B030D-6E8A-4147-A177-3AD203B41FA5}">
                      <a16:colId xmlns:a16="http://schemas.microsoft.com/office/drawing/2014/main" val="395227170"/>
                    </a:ext>
                  </a:extLst>
                </a:gridCol>
              </a:tblGrid>
              <a:tr h="1034871">
                <a:tc>
                  <a:txBody>
                    <a:bodyPr/>
                    <a:lstStyle/>
                    <a:p>
                      <a:pPr algn="ctr" fontAlgn="ctr"/>
                      <a:r>
                        <a:rPr lang="tr-TR" sz="4400" b="1" i="0" u="none" strike="noStrike" dirty="0">
                          <a:solidFill>
                            <a:schemeClr val="bg1"/>
                          </a:solidFill>
                          <a:effectLst/>
                          <a:latin typeface="Aptos" panose="020B0004020202020204" pitchFamily="34" charset="0"/>
                        </a:rPr>
                        <a:t>SONUÇ</a:t>
                      </a:r>
                    </a:p>
                  </a:txBody>
                  <a:tcPr marL="12246" marR="12246"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B2C2E"/>
                    </a:solidFill>
                  </a:tcPr>
                </a:tc>
                <a:extLst>
                  <a:ext uri="{0D108BD9-81ED-4DB2-BD59-A6C34878D82A}">
                    <a16:rowId xmlns:a16="http://schemas.microsoft.com/office/drawing/2014/main" val="1858487737"/>
                  </a:ext>
                </a:extLst>
              </a:tr>
              <a:tr h="4654953">
                <a:tc>
                  <a:txBody>
                    <a:bodyPr/>
                    <a:lstStyle/>
                    <a:p>
                      <a:pPr marL="266700" indent="0" algn="just" fontAlgn="b">
                        <a:spcBef>
                          <a:spcPts val="600"/>
                        </a:spcBef>
                        <a:spcAft>
                          <a:spcPts val="600"/>
                        </a:spcAft>
                        <a:tabLst>
                          <a:tab pos="10763250" algn="l"/>
                        </a:tabLst>
                      </a:pPr>
                      <a:r>
                        <a:rPr lang="tr-TR" sz="3100" b="0" i="0" u="none" strike="noStrike" dirty="0">
                          <a:solidFill>
                            <a:srgbClr val="000000"/>
                          </a:solidFill>
                          <a:effectLst/>
                          <a:latin typeface="Calibri" panose="020F0502020204030204" pitchFamily="34" charset="0"/>
                        </a:rPr>
                        <a:t>Bu çalışma, elektrikli araçlardaki yüksek frekanslı titreşimlerin kontrolü için kauçuk malzemelerin dinamik davranışlarının doğru modellenmesini amaçlamaktadır. Deneysel, sayısal ve makine öğrenmesi tabanlı yöntemlerin entegrasyonu sayesinde 1–2500 Hz aralığında malzeme özellikleri yüksek doğrulukla tahmin edilmiştir. Geliştirilen metodoloji, yüksek maliyetli testlere alternatif olarak hızlı, güvenilir ve tasarım odaklı bir çözüm sunarak motor, şanzıman ve süspansiyon burçlarının geliştirilmesinde etkin bir araç haline gelmiştir.</a:t>
                      </a:r>
                    </a:p>
                  </a:txBody>
                  <a:tcPr marL="12246" marR="288000"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8616048"/>
                  </a:ext>
                </a:extLst>
              </a:tr>
            </a:tbl>
          </a:graphicData>
        </a:graphic>
      </p:graphicFrame>
      <p:graphicFrame>
        <p:nvGraphicFramePr>
          <p:cNvPr id="23" name="Tablo 22">
            <a:extLst>
              <a:ext uri="{FF2B5EF4-FFF2-40B4-BE49-F238E27FC236}">
                <a16:creationId xmlns:a16="http://schemas.microsoft.com/office/drawing/2014/main" id="{9E242C41-B02C-48BF-A49D-4AE00D6B8049}"/>
              </a:ext>
            </a:extLst>
          </p:cNvPr>
          <p:cNvGraphicFramePr>
            <a:graphicFrameLocks noGrp="1" noChangeAspect="1"/>
          </p:cNvGraphicFramePr>
          <p:nvPr>
            <p:extLst>
              <p:ext uri="{D42A27DB-BD31-4B8C-83A1-F6EECF244321}">
                <p14:modId xmlns:p14="http://schemas.microsoft.com/office/powerpoint/2010/main" val="449186597"/>
              </p:ext>
            </p:extLst>
          </p:nvPr>
        </p:nvGraphicFramePr>
        <p:xfrm>
          <a:off x="1373762" y="18687116"/>
          <a:ext cx="10799632" cy="6170925"/>
        </p:xfrm>
        <a:graphic>
          <a:graphicData uri="http://schemas.openxmlformats.org/drawingml/2006/table">
            <a:tbl>
              <a:tblPr>
                <a:effectLst/>
              </a:tblPr>
              <a:tblGrid>
                <a:gridCol w="10799632">
                  <a:extLst>
                    <a:ext uri="{9D8B030D-6E8A-4147-A177-3AD203B41FA5}">
                      <a16:colId xmlns:a16="http://schemas.microsoft.com/office/drawing/2014/main" val="395227170"/>
                    </a:ext>
                  </a:extLst>
                </a:gridCol>
              </a:tblGrid>
              <a:tr h="853839">
                <a:tc>
                  <a:txBody>
                    <a:bodyPr/>
                    <a:lstStyle/>
                    <a:p>
                      <a:pPr algn="ctr" fontAlgn="ctr"/>
                      <a:r>
                        <a:rPr lang="tr-TR" sz="4400" b="1" i="0" u="none" strike="noStrike" kern="1200" dirty="0">
                          <a:solidFill>
                            <a:schemeClr val="bg1"/>
                          </a:solidFill>
                          <a:effectLst/>
                          <a:latin typeface="Aptos" panose="020B0004020202020204" pitchFamily="34" charset="0"/>
                          <a:ea typeface="+mn-ea"/>
                          <a:cs typeface="+mn-cs"/>
                        </a:rPr>
                        <a:t>YÖNTEM</a:t>
                      </a:r>
                    </a:p>
                  </a:txBody>
                  <a:tcPr marL="12246" marR="288000"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B2C2E"/>
                    </a:solidFill>
                  </a:tcPr>
                </a:tc>
                <a:extLst>
                  <a:ext uri="{0D108BD9-81ED-4DB2-BD59-A6C34878D82A}">
                    <a16:rowId xmlns:a16="http://schemas.microsoft.com/office/drawing/2014/main" val="1858487737"/>
                  </a:ext>
                </a:extLst>
              </a:tr>
              <a:tr h="5271994">
                <a:tc>
                  <a:txBody>
                    <a:bodyPr/>
                    <a:lstStyle/>
                    <a:p>
                      <a:pPr marL="266700" indent="0" algn="just" fontAlgn="b">
                        <a:spcBef>
                          <a:spcPts val="600"/>
                        </a:spcBef>
                        <a:spcAft>
                          <a:spcPts val="600"/>
                        </a:spcAft>
                      </a:pPr>
                      <a:r>
                        <a:rPr lang="tr-TR" sz="3100" b="0" i="0" u="none" strike="noStrike" dirty="0">
                          <a:solidFill>
                            <a:srgbClr val="000000"/>
                          </a:solidFill>
                          <a:effectLst/>
                          <a:latin typeface="Calibri" panose="020F0502020204030204" pitchFamily="34" charset="0"/>
                        </a:rPr>
                        <a:t>Elektrik motoru burçlarında kullanılan kauçuk malzemelerin yüksek frekanslı davranışlarını belirlemek amacıyla RPA ve DMA testleriyle </a:t>
                      </a:r>
                      <a:r>
                        <a:rPr lang="tr-TR" sz="3100" b="0" i="0" u="none" strike="noStrike" dirty="0" err="1">
                          <a:solidFill>
                            <a:srgbClr val="000000"/>
                          </a:solidFill>
                          <a:effectLst/>
                          <a:latin typeface="Calibri" panose="020F0502020204030204" pitchFamily="34" charset="0"/>
                        </a:rPr>
                        <a:t>viskoelastik</a:t>
                      </a:r>
                      <a:r>
                        <a:rPr lang="tr-TR" sz="3100" b="0" i="0" u="none" strike="noStrike" dirty="0">
                          <a:solidFill>
                            <a:srgbClr val="000000"/>
                          </a:solidFill>
                          <a:effectLst/>
                          <a:latin typeface="Calibri" panose="020F0502020204030204" pitchFamily="34" charset="0"/>
                        </a:rPr>
                        <a:t> özellikler ölçülmüş, elde edilen E′ ve E″ verileriyle </a:t>
                      </a:r>
                      <a:r>
                        <a:rPr lang="tr-TR" sz="3100" b="0" i="0" u="none" strike="noStrike" dirty="0" err="1">
                          <a:solidFill>
                            <a:srgbClr val="000000"/>
                          </a:solidFill>
                          <a:effectLst/>
                          <a:latin typeface="Calibri" panose="020F0502020204030204" pitchFamily="34" charset="0"/>
                        </a:rPr>
                        <a:t>hiperelastik</a:t>
                      </a:r>
                      <a:r>
                        <a:rPr lang="tr-TR" sz="3100" b="0" i="0" u="none" strike="noStrike" dirty="0">
                          <a:solidFill>
                            <a:srgbClr val="000000"/>
                          </a:solidFill>
                          <a:effectLst/>
                          <a:latin typeface="Calibri" panose="020F0502020204030204" pitchFamily="34" charset="0"/>
                        </a:rPr>
                        <a:t>–</a:t>
                      </a:r>
                      <a:r>
                        <a:rPr lang="tr-TR" sz="3100" b="0" i="0" u="none" strike="noStrike" dirty="0" err="1">
                          <a:solidFill>
                            <a:srgbClr val="000000"/>
                          </a:solidFill>
                          <a:effectLst/>
                          <a:latin typeface="Calibri" panose="020F0502020204030204" pitchFamily="34" charset="0"/>
                        </a:rPr>
                        <a:t>viskoelastik</a:t>
                      </a:r>
                      <a:r>
                        <a:rPr lang="tr-TR" sz="3100" b="0" i="0" u="none" strike="noStrike" dirty="0">
                          <a:solidFill>
                            <a:srgbClr val="000000"/>
                          </a:solidFill>
                          <a:effectLst/>
                          <a:latin typeface="Calibri" panose="020F0502020204030204" pitchFamily="34" charset="0"/>
                        </a:rPr>
                        <a:t> modeller oluşturulmuştur. Bu modeller, Sonlu Elemanlar Analizi (SEA) kullanılarak titreşim performansının değerlendirilmesinde uygulanmıştır. Deneysel ve sayısal veriler, makine öğrenmesi algoritmalarıyla entegre edilerek 1–2500 Hz aralığında malzeme parametreleri %80’in üzerinde doğrulukla tahmin edilmiştir. Model–test karşılaştırmalarında %85’e varan uyum sağlanmış ve farklı kauçuk sertliklerine ait parametreler veri tabanına aktarılmıştır.</a:t>
                      </a:r>
                    </a:p>
                  </a:txBody>
                  <a:tcPr marL="12246" marR="288000"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8616048"/>
                  </a:ext>
                </a:extLst>
              </a:tr>
            </a:tbl>
          </a:graphicData>
        </a:graphic>
      </p:graphicFrame>
      <p:graphicFrame>
        <p:nvGraphicFramePr>
          <p:cNvPr id="24" name="Tablo 23">
            <a:extLst>
              <a:ext uri="{FF2B5EF4-FFF2-40B4-BE49-F238E27FC236}">
                <a16:creationId xmlns:a16="http://schemas.microsoft.com/office/drawing/2014/main" id="{9E242C41-B02C-48BF-A49D-4AE00D6B8049}"/>
              </a:ext>
            </a:extLst>
          </p:cNvPr>
          <p:cNvGraphicFramePr>
            <a:graphicFrameLocks noGrp="1" noChangeAspect="1"/>
          </p:cNvGraphicFramePr>
          <p:nvPr>
            <p:extLst>
              <p:ext uri="{D42A27DB-BD31-4B8C-83A1-F6EECF244321}">
                <p14:modId xmlns:p14="http://schemas.microsoft.com/office/powerpoint/2010/main" val="1916828490"/>
              </p:ext>
            </p:extLst>
          </p:nvPr>
        </p:nvGraphicFramePr>
        <p:xfrm>
          <a:off x="12680022" y="23048896"/>
          <a:ext cx="9501349" cy="7735355"/>
        </p:xfrm>
        <a:graphic>
          <a:graphicData uri="http://schemas.openxmlformats.org/drawingml/2006/table">
            <a:tbl>
              <a:tblPr/>
              <a:tblGrid>
                <a:gridCol w="9501349">
                  <a:extLst>
                    <a:ext uri="{9D8B030D-6E8A-4147-A177-3AD203B41FA5}">
                      <a16:colId xmlns:a16="http://schemas.microsoft.com/office/drawing/2014/main" val="395227170"/>
                    </a:ext>
                  </a:extLst>
                </a:gridCol>
              </a:tblGrid>
              <a:tr h="916935">
                <a:tc>
                  <a:txBody>
                    <a:bodyPr/>
                    <a:lstStyle/>
                    <a:p>
                      <a:pPr marL="0" algn="ctr" defTabSz="2339950" rtl="0" eaLnBrk="1" fontAlgn="ctr" latinLnBrk="0" hangingPunct="1"/>
                      <a:r>
                        <a:rPr lang="tr-TR" sz="4400" b="1" i="0" u="none" strike="noStrike" kern="1200" dirty="0">
                          <a:solidFill>
                            <a:schemeClr val="bg1"/>
                          </a:solidFill>
                          <a:effectLst/>
                          <a:latin typeface="Aptos" panose="020B0004020202020204" pitchFamily="34" charset="0"/>
                          <a:ea typeface="+mn-ea"/>
                          <a:cs typeface="+mn-cs"/>
                        </a:rPr>
                        <a:t>KURUMUN KAZANIMLARI</a:t>
                      </a:r>
                    </a:p>
                  </a:txBody>
                  <a:tcPr marL="12246" marR="12246"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B2C2E"/>
                    </a:solidFill>
                  </a:tcPr>
                </a:tc>
                <a:extLst>
                  <a:ext uri="{0D108BD9-81ED-4DB2-BD59-A6C34878D82A}">
                    <a16:rowId xmlns:a16="http://schemas.microsoft.com/office/drawing/2014/main" val="1858487737"/>
                  </a:ext>
                </a:extLst>
              </a:tr>
              <a:tr h="6818420">
                <a:tc>
                  <a:txBody>
                    <a:bodyPr/>
                    <a:lstStyle/>
                    <a:p>
                      <a:pPr marL="361950" indent="0" algn="just" fontAlgn="b">
                        <a:spcBef>
                          <a:spcPts val="600"/>
                        </a:spcBef>
                        <a:spcAft>
                          <a:spcPts val="600"/>
                        </a:spcAft>
                        <a:tabLst>
                          <a:tab pos="361950" algn="l"/>
                          <a:tab pos="9239250" algn="l"/>
                        </a:tabLst>
                      </a:pPr>
                      <a:r>
                        <a:rPr lang="tr-TR" sz="3100" b="0" i="0" u="none" strike="noStrike" dirty="0">
                          <a:solidFill>
                            <a:srgbClr val="000000"/>
                          </a:solidFill>
                          <a:effectLst/>
                          <a:latin typeface="Calibri" panose="020F0502020204030204" pitchFamily="34" charset="0"/>
                        </a:rPr>
                        <a:t>Bu çalışma sonucunda kurum, elektrikli araçlar için kauçuk-metal titreşim elemanlarının yüksek frekanslı davranışlarını analiz edebilme ve optimize edebilme yetkinliği kazanmıştır. Deneysel (RPA, DMA) ve sayısal (SEA) yöntemlerin entegre edilmesiyle malzeme karakterizasyonu süreçleri hızlanmış, doğruluk oranı artmıştır. Ayrıca geliştirilen makine öğrenmesi tabanlı tahmin modeli sayesinde fiziksel test ihtiyacı azalmış, tasarım döngüleri kısalmış ve maliyetler düşürülmüştür. Bu kazanımlar, kurumun NVH (Gürültü, Titreşim, Sertlik) odaklı ürün geliştirme süreçlerinde veri tabanlı ve yenilikçi bir yaklaşım benimsemesini sağlamıştır.</a:t>
                      </a:r>
                    </a:p>
                  </a:txBody>
                  <a:tcPr marL="12246" marR="288000"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8616048"/>
                  </a:ext>
                </a:extLst>
              </a:tr>
            </a:tbl>
          </a:graphicData>
        </a:graphic>
      </p:graphicFrame>
      <p:pic>
        <p:nvPicPr>
          <p:cNvPr id="8" name="Resim 7">
            <a:extLst>
              <a:ext uri="{FF2B5EF4-FFF2-40B4-BE49-F238E27FC236}">
                <a16:creationId xmlns:a16="http://schemas.microsoft.com/office/drawing/2014/main" id="{065E366B-8B30-C6AB-CF71-24787DBE5BD4}"/>
              </a:ext>
            </a:extLst>
          </p:cNvPr>
          <p:cNvPicPr>
            <a:picLocks noChangeAspect="1"/>
          </p:cNvPicPr>
          <p:nvPr/>
        </p:nvPicPr>
        <p:blipFill>
          <a:blip r:embed="rId4"/>
          <a:srcRect t="214" b="214"/>
          <a:stretch/>
        </p:blipFill>
        <p:spPr>
          <a:xfrm>
            <a:off x="12680022" y="11741882"/>
            <a:ext cx="9502691" cy="10953018"/>
          </a:xfrm>
          <a:prstGeom prst="rect">
            <a:avLst/>
          </a:prstGeom>
          <a:ln w="28575">
            <a:solidFill>
              <a:schemeClr val="tx1"/>
            </a:solidFill>
          </a:ln>
        </p:spPr>
      </p:pic>
      <p:pic>
        <p:nvPicPr>
          <p:cNvPr id="4" name="Resim 3" descr="grafik, yazı tipi, grafik tasarım, tipografi içeren bir resim&#10;&#10;Yapay zeka tarafından oluşturulmuş içerik yanlış olabilir.">
            <a:extLst>
              <a:ext uri="{FF2B5EF4-FFF2-40B4-BE49-F238E27FC236}">
                <a16:creationId xmlns:a16="http://schemas.microsoft.com/office/drawing/2014/main" id="{D3353E8F-6224-AD96-87E8-D8F1A17170CF}"/>
              </a:ext>
            </a:extLst>
          </p:cNvPr>
          <p:cNvPicPr>
            <a:picLocks noChangeAspect="1"/>
          </p:cNvPicPr>
          <p:nvPr/>
        </p:nvPicPr>
        <p:blipFill>
          <a:blip r:embed="rId5"/>
          <a:stretch>
            <a:fillRect/>
          </a:stretch>
        </p:blipFill>
        <p:spPr>
          <a:xfrm>
            <a:off x="17792700" y="912646"/>
            <a:ext cx="4390013" cy="1251721"/>
          </a:xfrm>
          <a:prstGeom prst="rect">
            <a:avLst/>
          </a:prstGeom>
        </p:spPr>
      </p:pic>
      <p:pic>
        <p:nvPicPr>
          <p:cNvPr id="7" name="Resim 6">
            <a:extLst>
              <a:ext uri="{FF2B5EF4-FFF2-40B4-BE49-F238E27FC236}">
                <a16:creationId xmlns:a16="http://schemas.microsoft.com/office/drawing/2014/main" id="{646297FD-BC77-4909-FBAB-FBF1F91F7300}"/>
              </a:ext>
            </a:extLst>
          </p:cNvPr>
          <p:cNvPicPr>
            <a:picLocks noChangeAspect="1"/>
          </p:cNvPicPr>
          <p:nvPr/>
        </p:nvPicPr>
        <p:blipFill>
          <a:blip r:embed="rId6"/>
          <a:stretch>
            <a:fillRect/>
          </a:stretch>
        </p:blipFill>
        <p:spPr>
          <a:xfrm>
            <a:off x="4193398" y="6071696"/>
            <a:ext cx="14136653" cy="557785"/>
          </a:xfrm>
          <a:prstGeom prst="rect">
            <a:avLst/>
          </a:prstGeom>
        </p:spPr>
      </p:pic>
      <p:pic>
        <p:nvPicPr>
          <p:cNvPr id="11" name="Resim 10" descr="metin, yazı tipi, ekran görüntüsü, siyah içeren bir resim&#10;&#10;Yapay zeka tarafından oluşturulmuş içerik yanlış olabilir.">
            <a:extLst>
              <a:ext uri="{FF2B5EF4-FFF2-40B4-BE49-F238E27FC236}">
                <a16:creationId xmlns:a16="http://schemas.microsoft.com/office/drawing/2014/main" id="{B8038537-4F90-491A-4FE2-69FB91A2E57C}"/>
              </a:ext>
            </a:extLst>
          </p:cNvPr>
          <p:cNvPicPr>
            <a:picLocks noChangeAspect="1"/>
          </p:cNvPicPr>
          <p:nvPr/>
        </p:nvPicPr>
        <p:blipFill>
          <a:blip r:embed="rId7"/>
          <a:stretch>
            <a:fillRect/>
          </a:stretch>
        </p:blipFill>
        <p:spPr>
          <a:xfrm>
            <a:off x="3126598" y="2215529"/>
            <a:ext cx="16664545" cy="2413428"/>
          </a:xfrm>
          <a:prstGeom prst="rect">
            <a:avLst/>
          </a:prstGeom>
        </p:spPr>
      </p:pic>
      <p:pic>
        <p:nvPicPr>
          <p:cNvPr id="13" name="Resim 12">
            <a:extLst>
              <a:ext uri="{FF2B5EF4-FFF2-40B4-BE49-F238E27FC236}">
                <a16:creationId xmlns:a16="http://schemas.microsoft.com/office/drawing/2014/main" id="{47635C6B-D184-1F74-8E11-3048089E6126}"/>
              </a:ext>
            </a:extLst>
          </p:cNvPr>
          <p:cNvPicPr>
            <a:picLocks noChangeAspect="1"/>
          </p:cNvPicPr>
          <p:nvPr/>
        </p:nvPicPr>
        <p:blipFill>
          <a:blip r:embed="rId8"/>
          <a:stretch>
            <a:fillRect/>
          </a:stretch>
        </p:blipFill>
        <p:spPr>
          <a:xfrm>
            <a:off x="3453494" y="31244325"/>
            <a:ext cx="16492762" cy="484633"/>
          </a:xfrm>
          <a:prstGeom prst="rect">
            <a:avLst/>
          </a:prstGeom>
        </p:spPr>
      </p:pic>
      <p:pic>
        <p:nvPicPr>
          <p:cNvPr id="15" name="Resim 14">
            <a:extLst>
              <a:ext uri="{FF2B5EF4-FFF2-40B4-BE49-F238E27FC236}">
                <a16:creationId xmlns:a16="http://schemas.microsoft.com/office/drawing/2014/main" id="{015BE710-E0F8-4237-4F90-0AC0AF1D14DA}"/>
              </a:ext>
            </a:extLst>
          </p:cNvPr>
          <p:cNvPicPr>
            <a:picLocks noChangeAspect="1"/>
          </p:cNvPicPr>
          <p:nvPr/>
        </p:nvPicPr>
        <p:blipFill>
          <a:blip r:embed="rId9"/>
          <a:stretch>
            <a:fillRect/>
          </a:stretch>
        </p:blipFill>
        <p:spPr>
          <a:xfrm>
            <a:off x="4193398" y="4898457"/>
            <a:ext cx="14136653" cy="955265"/>
          </a:xfrm>
          <a:prstGeom prst="rect">
            <a:avLst/>
          </a:prstGeom>
        </p:spPr>
      </p:pic>
      <p:pic>
        <p:nvPicPr>
          <p:cNvPr id="5" name="Resim 4">
            <a:extLst>
              <a:ext uri="{FF2B5EF4-FFF2-40B4-BE49-F238E27FC236}">
                <a16:creationId xmlns:a16="http://schemas.microsoft.com/office/drawing/2014/main" id="{0D9CC7CE-17DB-9E77-9CD7-C1EB9C1FE418}"/>
              </a:ext>
            </a:extLst>
          </p:cNvPr>
          <p:cNvPicPr>
            <a:picLocks noChangeAspect="1"/>
          </p:cNvPicPr>
          <p:nvPr/>
        </p:nvPicPr>
        <p:blipFill>
          <a:blip r:embed="rId10"/>
          <a:srcRect l="12635" t="37194" r="12365" b="37123"/>
          <a:stretch>
            <a:fillRect/>
          </a:stretch>
        </p:blipFill>
        <p:spPr>
          <a:xfrm>
            <a:off x="1373765" y="1124107"/>
            <a:ext cx="3617339" cy="1238741"/>
          </a:xfrm>
          <a:prstGeom prst="rect">
            <a:avLst/>
          </a:prstGeom>
        </p:spPr>
      </p:pic>
      <p:pic>
        <p:nvPicPr>
          <p:cNvPr id="6" name="Resim 5">
            <a:extLst>
              <a:ext uri="{FF2B5EF4-FFF2-40B4-BE49-F238E27FC236}">
                <a16:creationId xmlns:a16="http://schemas.microsoft.com/office/drawing/2014/main" id="{673DD69B-FA8D-E85D-0D61-9C65CE254C5F}"/>
              </a:ext>
            </a:extLst>
          </p:cNvPr>
          <p:cNvPicPr>
            <a:picLocks noChangeAspect="1"/>
          </p:cNvPicPr>
          <p:nvPr/>
        </p:nvPicPr>
        <p:blipFill>
          <a:blip r:embed="rId11"/>
          <a:stretch>
            <a:fillRect/>
          </a:stretch>
        </p:blipFill>
        <p:spPr>
          <a:xfrm>
            <a:off x="12680022" y="11741883"/>
            <a:ext cx="9501349" cy="10953018"/>
          </a:xfrm>
          <a:prstGeom prst="rect">
            <a:avLst/>
          </a:prstGeom>
        </p:spPr>
      </p:pic>
      <p:pic>
        <p:nvPicPr>
          <p:cNvPr id="10" name="Resim 9">
            <a:extLst>
              <a:ext uri="{FF2B5EF4-FFF2-40B4-BE49-F238E27FC236}">
                <a16:creationId xmlns:a16="http://schemas.microsoft.com/office/drawing/2014/main" id="{70F6137F-C5BF-DF1F-431E-874EDAF56264}"/>
              </a:ext>
            </a:extLst>
          </p:cNvPr>
          <p:cNvPicPr>
            <a:picLocks noChangeAspect="1"/>
          </p:cNvPicPr>
          <p:nvPr/>
        </p:nvPicPr>
        <p:blipFill rotWithShape="1">
          <a:blip r:embed="rId12"/>
          <a:srcRect b="8232"/>
          <a:stretch/>
        </p:blipFill>
        <p:spPr>
          <a:xfrm>
            <a:off x="15763274" y="12237082"/>
            <a:ext cx="1290868" cy="1949277"/>
          </a:xfrm>
          <a:prstGeom prst="rect">
            <a:avLst/>
          </a:prstGeom>
        </p:spPr>
      </p:pic>
      <p:pic>
        <p:nvPicPr>
          <p:cNvPr id="12" name="Resim 11">
            <a:extLst>
              <a:ext uri="{FF2B5EF4-FFF2-40B4-BE49-F238E27FC236}">
                <a16:creationId xmlns:a16="http://schemas.microsoft.com/office/drawing/2014/main" id="{6D07AA3D-EAD2-34C3-25B8-3F514654AE25}"/>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r="37416" b="27329"/>
          <a:stretch/>
        </p:blipFill>
        <p:spPr>
          <a:xfrm>
            <a:off x="16345471" y="17390942"/>
            <a:ext cx="2357779" cy="2053347"/>
          </a:xfrm>
          <a:prstGeom prst="rect">
            <a:avLst/>
          </a:prstGeom>
        </p:spPr>
      </p:pic>
      <p:sp>
        <p:nvSpPr>
          <p:cNvPr id="16" name="Metin kutusu 15">
            <a:extLst>
              <a:ext uri="{FF2B5EF4-FFF2-40B4-BE49-F238E27FC236}">
                <a16:creationId xmlns:a16="http://schemas.microsoft.com/office/drawing/2014/main" id="{3E5259CB-7547-CAE9-6B49-344FDC870C67}"/>
              </a:ext>
            </a:extLst>
          </p:cNvPr>
          <p:cNvSpPr txBox="1"/>
          <p:nvPr/>
        </p:nvSpPr>
        <p:spPr>
          <a:xfrm>
            <a:off x="15306350" y="11795520"/>
            <a:ext cx="4436023" cy="461665"/>
          </a:xfrm>
          <a:prstGeom prst="rect">
            <a:avLst/>
          </a:prstGeom>
          <a:noFill/>
        </p:spPr>
        <p:txBody>
          <a:bodyPr wrap="none" rtlCol="0">
            <a:spAutoFit/>
          </a:bodyPr>
          <a:lstStyle/>
          <a:p>
            <a:pPr algn="ctr"/>
            <a:r>
              <a:rPr lang="tr-TR" sz="2400" b="1" i="1" dirty="0"/>
              <a:t>KAUÇUK VERİLERİN TOPLANMASI</a:t>
            </a:r>
          </a:p>
        </p:txBody>
      </p:sp>
      <p:sp>
        <p:nvSpPr>
          <p:cNvPr id="17" name="Metin kutusu 16">
            <a:extLst>
              <a:ext uri="{FF2B5EF4-FFF2-40B4-BE49-F238E27FC236}">
                <a16:creationId xmlns:a16="http://schemas.microsoft.com/office/drawing/2014/main" id="{E80BE6DE-CD66-9B5F-3BFC-2456ADA7938B}"/>
              </a:ext>
            </a:extLst>
          </p:cNvPr>
          <p:cNvSpPr txBox="1"/>
          <p:nvPr/>
        </p:nvSpPr>
        <p:spPr>
          <a:xfrm>
            <a:off x="15264179" y="14425254"/>
            <a:ext cx="4597349" cy="461665"/>
          </a:xfrm>
          <a:prstGeom prst="rect">
            <a:avLst/>
          </a:prstGeom>
          <a:noFill/>
        </p:spPr>
        <p:txBody>
          <a:bodyPr wrap="none" rtlCol="0">
            <a:spAutoFit/>
          </a:bodyPr>
          <a:lstStyle/>
          <a:p>
            <a:pPr algn="ctr"/>
            <a:r>
              <a:rPr lang="tr-TR" sz="2400" b="1" i="1" dirty="0"/>
              <a:t>ANALİZLERİN GERÇEKLEŞTİRİLMESİ</a:t>
            </a:r>
          </a:p>
        </p:txBody>
      </p:sp>
      <p:sp>
        <p:nvSpPr>
          <p:cNvPr id="18" name="Metin kutusu 17">
            <a:extLst>
              <a:ext uri="{FF2B5EF4-FFF2-40B4-BE49-F238E27FC236}">
                <a16:creationId xmlns:a16="http://schemas.microsoft.com/office/drawing/2014/main" id="{294B2183-112E-AD9C-3801-EE3FB776D11E}"/>
              </a:ext>
            </a:extLst>
          </p:cNvPr>
          <p:cNvSpPr txBox="1"/>
          <p:nvPr/>
        </p:nvSpPr>
        <p:spPr>
          <a:xfrm>
            <a:off x="15500027" y="16959799"/>
            <a:ext cx="4255973" cy="461665"/>
          </a:xfrm>
          <a:prstGeom prst="rect">
            <a:avLst/>
          </a:prstGeom>
          <a:noFill/>
        </p:spPr>
        <p:txBody>
          <a:bodyPr wrap="none" rtlCol="0">
            <a:spAutoFit/>
          </a:bodyPr>
          <a:lstStyle/>
          <a:p>
            <a:pPr algn="ctr"/>
            <a:r>
              <a:rPr lang="tr-TR" sz="2400" b="1" i="1" dirty="0"/>
              <a:t>TESTLERİN GERÇEKLEŞTİRİLMESİ</a:t>
            </a:r>
          </a:p>
        </p:txBody>
      </p:sp>
      <p:sp>
        <p:nvSpPr>
          <p:cNvPr id="20" name="Metin kutusu 19">
            <a:extLst>
              <a:ext uri="{FF2B5EF4-FFF2-40B4-BE49-F238E27FC236}">
                <a16:creationId xmlns:a16="http://schemas.microsoft.com/office/drawing/2014/main" id="{2EB9A469-9926-2022-CA29-54874BA309BC}"/>
              </a:ext>
            </a:extLst>
          </p:cNvPr>
          <p:cNvSpPr txBox="1"/>
          <p:nvPr/>
        </p:nvSpPr>
        <p:spPr>
          <a:xfrm>
            <a:off x="16764836" y="19972023"/>
            <a:ext cx="1584087" cy="461665"/>
          </a:xfrm>
          <a:prstGeom prst="rect">
            <a:avLst/>
          </a:prstGeom>
          <a:noFill/>
        </p:spPr>
        <p:txBody>
          <a:bodyPr wrap="none" rtlCol="0">
            <a:spAutoFit/>
          </a:bodyPr>
          <a:lstStyle/>
          <a:p>
            <a:pPr algn="r"/>
            <a:r>
              <a:rPr lang="tr-TR" sz="2400" b="1" i="1" dirty="0"/>
              <a:t>SONUÇLAR</a:t>
            </a:r>
          </a:p>
        </p:txBody>
      </p:sp>
      <p:pic>
        <p:nvPicPr>
          <p:cNvPr id="26" name="Resim 25">
            <a:extLst>
              <a:ext uri="{FF2B5EF4-FFF2-40B4-BE49-F238E27FC236}">
                <a16:creationId xmlns:a16="http://schemas.microsoft.com/office/drawing/2014/main" id="{005D80BA-B289-451D-668D-5E1921C52B3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628912" y="12237082"/>
            <a:ext cx="1440023" cy="1920030"/>
          </a:xfrm>
          <a:prstGeom prst="rect">
            <a:avLst/>
          </a:prstGeom>
          <a:ln>
            <a:noFill/>
          </a:ln>
          <a:effectLst>
            <a:outerShdw blurRad="292100" dist="139700" dir="2700000" algn="tl" rotWithShape="0">
              <a:srgbClr val="333333">
                <a:alpha val="65000"/>
              </a:srgbClr>
            </a:outerShdw>
          </a:effectLst>
        </p:spPr>
      </p:pic>
      <p:pic>
        <p:nvPicPr>
          <p:cNvPr id="28" name="Resim 27">
            <a:extLst>
              <a:ext uri="{FF2B5EF4-FFF2-40B4-BE49-F238E27FC236}">
                <a16:creationId xmlns:a16="http://schemas.microsoft.com/office/drawing/2014/main" id="{546AE918-C78A-8988-F9E5-78778718B211}"/>
              </a:ext>
            </a:extLst>
          </p:cNvPr>
          <p:cNvPicPr>
            <a:picLocks noChangeAspect="1"/>
          </p:cNvPicPr>
          <p:nvPr/>
        </p:nvPicPr>
        <p:blipFill>
          <a:blip r:embed="rId15"/>
          <a:stretch>
            <a:fillRect/>
          </a:stretch>
        </p:blipFill>
        <p:spPr>
          <a:xfrm>
            <a:off x="17562854" y="14916289"/>
            <a:ext cx="1774436" cy="1752496"/>
          </a:xfrm>
          <a:prstGeom prst="rect">
            <a:avLst/>
          </a:prstGeom>
        </p:spPr>
      </p:pic>
      <p:pic>
        <p:nvPicPr>
          <p:cNvPr id="30" name="Resim 29">
            <a:extLst>
              <a:ext uri="{FF2B5EF4-FFF2-40B4-BE49-F238E27FC236}">
                <a16:creationId xmlns:a16="http://schemas.microsoft.com/office/drawing/2014/main" id="{D6A43BD6-0A34-31C0-3B8E-9A0F2804D2A2}"/>
              </a:ext>
            </a:extLst>
          </p:cNvPr>
          <p:cNvPicPr>
            <a:picLocks noChangeAspect="1"/>
          </p:cNvPicPr>
          <p:nvPr/>
        </p:nvPicPr>
        <p:blipFill>
          <a:blip r:embed="rId16"/>
          <a:stretch>
            <a:fillRect/>
          </a:stretch>
        </p:blipFill>
        <p:spPr>
          <a:xfrm>
            <a:off x="15521490" y="14916289"/>
            <a:ext cx="1774436" cy="1728792"/>
          </a:xfrm>
          <a:prstGeom prst="rect">
            <a:avLst/>
          </a:prstGeom>
        </p:spPr>
      </p:pic>
      <p:pic>
        <p:nvPicPr>
          <p:cNvPr id="34" name="Resim 33">
            <a:extLst>
              <a:ext uri="{FF2B5EF4-FFF2-40B4-BE49-F238E27FC236}">
                <a16:creationId xmlns:a16="http://schemas.microsoft.com/office/drawing/2014/main" id="{5831724B-EE63-9CDE-E00B-B882DC7627F1}"/>
              </a:ext>
            </a:extLst>
          </p:cNvPr>
          <p:cNvPicPr>
            <a:picLocks noChangeAspect="1"/>
          </p:cNvPicPr>
          <p:nvPr/>
        </p:nvPicPr>
        <p:blipFill>
          <a:blip r:embed="rId17"/>
          <a:stretch>
            <a:fillRect/>
          </a:stretch>
        </p:blipFill>
        <p:spPr>
          <a:xfrm>
            <a:off x="15555764" y="20438881"/>
            <a:ext cx="4146295" cy="1844025"/>
          </a:xfrm>
          <a:prstGeom prst="rect">
            <a:avLst/>
          </a:prstGeom>
        </p:spPr>
      </p:pic>
      <p:sp>
        <p:nvSpPr>
          <p:cNvPr id="35" name="Metin kutusu 34">
            <a:extLst>
              <a:ext uri="{FF2B5EF4-FFF2-40B4-BE49-F238E27FC236}">
                <a16:creationId xmlns:a16="http://schemas.microsoft.com/office/drawing/2014/main" id="{8A2439C0-470B-A33D-62B7-F8A6D7D21E57}"/>
              </a:ext>
            </a:extLst>
          </p:cNvPr>
          <p:cNvSpPr txBox="1"/>
          <p:nvPr/>
        </p:nvSpPr>
        <p:spPr>
          <a:xfrm>
            <a:off x="15467512" y="22398186"/>
            <a:ext cx="4650376" cy="338554"/>
          </a:xfrm>
          <a:prstGeom prst="rect">
            <a:avLst/>
          </a:prstGeom>
          <a:noFill/>
        </p:spPr>
        <p:txBody>
          <a:bodyPr wrap="none" rtlCol="0">
            <a:spAutoFit/>
          </a:bodyPr>
          <a:lstStyle/>
          <a:p>
            <a:pPr algn="ctr"/>
            <a:r>
              <a:rPr lang="tr-TR" sz="1600" b="1" i="1" dirty="0"/>
              <a:t>Şekil.4 </a:t>
            </a:r>
            <a:r>
              <a:rPr lang="tr-TR" sz="1600" i="1" dirty="0"/>
              <a:t>Dinamik Direngenlik Test ve SEA karşılaştırması</a:t>
            </a:r>
          </a:p>
        </p:txBody>
      </p:sp>
      <p:sp>
        <p:nvSpPr>
          <p:cNvPr id="36" name="Metin kutusu 35">
            <a:extLst>
              <a:ext uri="{FF2B5EF4-FFF2-40B4-BE49-F238E27FC236}">
                <a16:creationId xmlns:a16="http://schemas.microsoft.com/office/drawing/2014/main" id="{90B88367-7394-5E6A-6E22-18C29A0AF499}"/>
              </a:ext>
            </a:extLst>
          </p:cNvPr>
          <p:cNvSpPr txBox="1"/>
          <p:nvPr/>
        </p:nvSpPr>
        <p:spPr>
          <a:xfrm>
            <a:off x="16284588" y="19465863"/>
            <a:ext cx="2556534" cy="338554"/>
          </a:xfrm>
          <a:prstGeom prst="rect">
            <a:avLst/>
          </a:prstGeom>
          <a:noFill/>
        </p:spPr>
        <p:txBody>
          <a:bodyPr wrap="none" rtlCol="0">
            <a:spAutoFit/>
          </a:bodyPr>
          <a:lstStyle/>
          <a:p>
            <a:pPr algn="ctr"/>
            <a:r>
              <a:rPr lang="tr-TR" sz="1600" b="1" i="1" dirty="0"/>
              <a:t>Şekil.3 </a:t>
            </a:r>
            <a:r>
              <a:rPr lang="tr-TR" sz="1600" i="1" dirty="0"/>
              <a:t>Frekans Tarama Testi</a:t>
            </a:r>
          </a:p>
        </p:txBody>
      </p:sp>
      <p:sp>
        <p:nvSpPr>
          <p:cNvPr id="37" name="Metin kutusu 36">
            <a:extLst>
              <a:ext uri="{FF2B5EF4-FFF2-40B4-BE49-F238E27FC236}">
                <a16:creationId xmlns:a16="http://schemas.microsoft.com/office/drawing/2014/main" id="{FE92D163-EF47-1606-5A47-51A77E5EA72B}"/>
              </a:ext>
            </a:extLst>
          </p:cNvPr>
          <p:cNvSpPr txBox="1"/>
          <p:nvPr/>
        </p:nvSpPr>
        <p:spPr>
          <a:xfrm>
            <a:off x="15371395" y="16676934"/>
            <a:ext cx="4382931" cy="338554"/>
          </a:xfrm>
          <a:prstGeom prst="rect">
            <a:avLst/>
          </a:prstGeom>
          <a:noFill/>
        </p:spPr>
        <p:txBody>
          <a:bodyPr wrap="none" rtlCol="0">
            <a:spAutoFit/>
          </a:bodyPr>
          <a:lstStyle/>
          <a:p>
            <a:pPr algn="ctr"/>
            <a:r>
              <a:rPr lang="tr-TR" sz="1600" b="1" i="1" dirty="0"/>
              <a:t>Şekil.2 </a:t>
            </a:r>
            <a:r>
              <a:rPr lang="tr-TR" sz="1600" i="1" dirty="0"/>
              <a:t>Sonlu Elemanlar Dinamik Analiz Çalışmaları</a:t>
            </a:r>
          </a:p>
        </p:txBody>
      </p:sp>
      <p:sp>
        <p:nvSpPr>
          <p:cNvPr id="38" name="Metin kutusu 37">
            <a:extLst>
              <a:ext uri="{FF2B5EF4-FFF2-40B4-BE49-F238E27FC236}">
                <a16:creationId xmlns:a16="http://schemas.microsoft.com/office/drawing/2014/main" id="{4AC67FB1-616E-C488-0CAE-0EEBF57E098E}"/>
              </a:ext>
            </a:extLst>
          </p:cNvPr>
          <p:cNvSpPr txBox="1"/>
          <p:nvPr/>
        </p:nvSpPr>
        <p:spPr>
          <a:xfrm>
            <a:off x="15182720" y="14169417"/>
            <a:ext cx="4760278" cy="338554"/>
          </a:xfrm>
          <a:prstGeom prst="rect">
            <a:avLst/>
          </a:prstGeom>
          <a:noFill/>
        </p:spPr>
        <p:txBody>
          <a:bodyPr wrap="none" rtlCol="0">
            <a:spAutoFit/>
          </a:bodyPr>
          <a:lstStyle/>
          <a:p>
            <a:pPr algn="ctr"/>
            <a:r>
              <a:rPr lang="tr-TR" sz="1600" b="1" i="1" dirty="0"/>
              <a:t>Şekil.1 RPA Test Cihazı ve Kauçuk verilerin toplanması </a:t>
            </a:r>
            <a:endParaRPr lang="tr-TR" sz="1600" i="1" dirty="0"/>
          </a:p>
        </p:txBody>
      </p:sp>
    </p:spTree>
    <p:extLst>
      <p:ext uri="{BB962C8B-B14F-4D97-AF65-F5344CB8AC3E}">
        <p14:creationId xmlns:p14="http://schemas.microsoft.com/office/powerpoint/2010/main" val="744544824"/>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eması">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258</TotalTime>
  <Words>453</Words>
  <Application>Microsoft Office PowerPoint</Application>
  <PresentationFormat>Özel</PresentationFormat>
  <Paragraphs>19</Paragraphs>
  <Slides>1</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vt:i4>
      </vt:variant>
    </vt:vector>
  </HeadingPairs>
  <TitlesOfParts>
    <vt:vector size="6" baseType="lpstr">
      <vt:lpstr>Aptos</vt:lpstr>
      <vt:lpstr>Arial</vt:lpstr>
      <vt:lpstr>Calibri</vt:lpstr>
      <vt:lpstr>Calibri Light</vt:lpstr>
      <vt:lpstr>Office Teması</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Merve Köroğlu Yaşar</cp:lastModifiedBy>
  <cp:revision>16</cp:revision>
  <dcterms:created xsi:type="dcterms:W3CDTF">2024-10-04T12:20:54Z</dcterms:created>
  <dcterms:modified xsi:type="dcterms:W3CDTF">2025-10-31T10:03:27Z</dcterms:modified>
</cp:coreProperties>
</file>